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tags/tag30.xml" ContentType="application/vnd.openxmlformats-officedocument.presentationml.tags+xml"/>
  <Override PartName="/ppt/notesSlides/notesSlide3.xml" ContentType="application/vnd.openxmlformats-officedocument.presentationml.notesSlide+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tags/tag31.xml" ContentType="application/vnd.openxmlformats-officedocument.presentationml.tags+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tags/tag32.xml" ContentType="application/vnd.openxmlformats-officedocument.presentationml.tags+xml"/>
  <Override PartName="/ppt/notesSlides/notesSlide4.xml" ContentType="application/vnd.openxmlformats-officedocument.presentationml.notesSlide+xml"/>
  <Override PartName="/ppt/charts/chart5.xml" ContentType="application/vnd.openxmlformats-officedocument.drawingml.chart+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5.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tags/tag37.xml" ContentType="application/vnd.openxmlformats-officedocument.presentationml.tags+xml"/>
  <Override PartName="/ppt/charts/chart8.xml" ContentType="application/vnd.openxmlformats-officedocument.drawingml.chart+xml"/>
  <Override PartName="/ppt/tags/tag38.xml" ContentType="application/vnd.openxmlformats-officedocument.presentationml.tags+xml"/>
  <Override PartName="/ppt/notesSlides/notesSlide6.xml" ContentType="application/vnd.openxmlformats-officedocument.presentationml.notesSlide+xml"/>
  <Override PartName="/ppt/charts/chart9.xml" ContentType="application/vnd.openxmlformats-officedocument.drawingml.chart+xml"/>
  <Override PartName="/ppt/charts/style3.xml" ContentType="application/vnd.ms-office.chartstyle+xml"/>
  <Override PartName="/ppt/charts/colors3.xml" ContentType="application/vnd.ms-office.chartcolorstyle+xml"/>
  <Override PartName="/ppt/tags/tag39.xml" ContentType="application/vnd.openxmlformats-officedocument.presentationml.tags+xml"/>
  <Override PartName="/ppt/notesSlides/notesSlide7.xml" ContentType="application/vnd.openxmlformats-officedocument.presentationml.notesSlide+xml"/>
  <Override PartName="/ppt/charts/chart10.xml" ContentType="application/vnd.openxmlformats-officedocument.drawingml.chart+xml"/>
  <Override PartName="/ppt/charts/style4.xml" ContentType="application/vnd.ms-office.chartstyle+xml"/>
  <Override PartName="/ppt/charts/colors4.xml" ContentType="application/vnd.ms-office.chartcolorstyle+xml"/>
  <Override PartName="/ppt/tags/tag40.xml" ContentType="application/vnd.openxmlformats-officedocument.presentationml.tags+xml"/>
  <Override PartName="/ppt/charts/chart11.xml" ContentType="application/vnd.openxmlformats-officedocument.drawingml.chart+xml"/>
  <Override PartName="/ppt/tags/tag41.xml" ContentType="application/vnd.openxmlformats-officedocument.presentationml.tags+xml"/>
  <Override PartName="/ppt/charts/chart12.xml" ContentType="application/vnd.openxmlformats-officedocument.drawingml.chart+xml"/>
  <Override PartName="/ppt/tags/tag42.xml" ContentType="application/vnd.openxmlformats-officedocument.presentationml.tags+xml"/>
  <Override PartName="/ppt/charts/chart13.xml" ContentType="application/vnd.openxmlformats-officedocument.drawingml.chart+xml"/>
  <Override PartName="/ppt/tags/tag43.xml" ContentType="application/vnd.openxmlformats-officedocument.presentationml.tags+xml"/>
  <Override PartName="/ppt/charts/chart14.xml" ContentType="application/vnd.openxmlformats-officedocument.drawingml.chart+xml"/>
  <Override PartName="/ppt/tags/tag44.xml" ContentType="application/vnd.openxmlformats-officedocument.presentationml.tags+xml"/>
  <Override PartName="/ppt/charts/chart15.xml" ContentType="application/vnd.openxmlformats-officedocument.drawingml.chart+xml"/>
  <Override PartName="/ppt/charts/style5.xml" ContentType="application/vnd.ms-office.chartstyle+xml"/>
  <Override PartName="/ppt/charts/colors5.xml" ContentType="application/vnd.ms-office.chartcolorstyle+xml"/>
  <Override PartName="/ppt/charts/chart16.xml" ContentType="application/vnd.openxmlformats-officedocument.drawingml.chart+xml"/>
  <Override PartName="/ppt/charts/style6.xml" ContentType="application/vnd.ms-office.chartstyle+xml"/>
  <Override PartName="/ppt/charts/colors6.xml" ContentType="application/vnd.ms-office.chartcolorstyle+xml"/>
  <Override PartName="/ppt/tags/tag45.xml" ContentType="application/vnd.openxmlformats-officedocument.presentationml.tags+xml"/>
  <Override PartName="/ppt/charts/chart17.xml" ContentType="application/vnd.openxmlformats-officedocument.drawingml.chart+xml"/>
  <Override PartName="/ppt/charts/style7.xml" ContentType="application/vnd.ms-office.chartstyle+xml"/>
  <Override PartName="/ppt/charts/colors7.xml" ContentType="application/vnd.ms-office.chartcolorstyle+xml"/>
  <Override PartName="/ppt/charts/chart18.xml" ContentType="application/vnd.openxmlformats-officedocument.drawingml.chart+xml"/>
  <Override PartName="/ppt/charts/style8.xml" ContentType="application/vnd.ms-office.chartstyle+xml"/>
  <Override PartName="/ppt/charts/colors8.xml" ContentType="application/vnd.ms-office.chartcolorstyle+xml"/>
  <Override PartName="/ppt/charts/chart19.xml" ContentType="application/vnd.openxmlformats-officedocument.drawingml.chart+xml"/>
  <Override PartName="/ppt/charts/style9.xml" ContentType="application/vnd.ms-office.chartstyle+xml"/>
  <Override PartName="/ppt/charts/colors9.xml" ContentType="application/vnd.ms-office.chartcolorstyle+xml"/>
  <Override PartName="/ppt/tags/tag46.xml" ContentType="application/vnd.openxmlformats-officedocument.presentationml.tags+xml"/>
  <Override PartName="/ppt/charts/chart2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2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2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23.xml" ContentType="application/vnd.openxmlformats-officedocument.drawingml.chart+xml"/>
  <Override PartName="/ppt/charts/style13.xml" ContentType="application/vnd.ms-office.chartstyle+xml"/>
  <Override PartName="/ppt/charts/colors13.xml" ContentType="application/vnd.ms-office.chartcolorstyle+xml"/>
  <Override PartName="/ppt/tags/tag47.xml" ContentType="application/vnd.openxmlformats-officedocument.presentationml.tags+xml"/>
  <Override PartName="/ppt/charts/chart2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25.xml" ContentType="application/vnd.openxmlformats-officedocument.drawingml.chart+xml"/>
  <Override PartName="/ppt/charts/style15.xml" ContentType="application/vnd.ms-office.chartstyle+xml"/>
  <Override PartName="/ppt/charts/colors15.xml" ContentType="application/vnd.ms-office.chartcolorstyle+xml"/>
  <Override PartName="/ppt/tags/tag48.xml" ContentType="application/vnd.openxmlformats-officedocument.presentationml.tags+xml"/>
  <Override PartName="/ppt/charts/chart26.xml" ContentType="application/vnd.openxmlformats-officedocument.drawingml.chart+xml"/>
  <Override PartName="/ppt/tags/tag49.xml" ContentType="application/vnd.openxmlformats-officedocument.presentationml.tags+xml"/>
  <Override PartName="/ppt/charts/chart27.xml" ContentType="application/vnd.openxmlformats-officedocument.drawingml.chart+xml"/>
  <Override PartName="/ppt/charts/chart28.xml" ContentType="application/vnd.openxmlformats-officedocument.drawingml.chart+xml"/>
  <Override PartName="/ppt/tags/tag50.xml" ContentType="application/vnd.openxmlformats-officedocument.presentationml.tags+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tags/tag51.xml" ContentType="application/vnd.openxmlformats-officedocument.presentationml.tags+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tags/tag52.xml" ContentType="application/vnd.openxmlformats-officedocument.presentationml.tags+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tags/tag53.xml" ContentType="application/vnd.openxmlformats-officedocument.presentationml.tags+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tags/tag54.xml" ContentType="application/vnd.openxmlformats-officedocument.presentationml.tags+xml"/>
  <Override PartName="/ppt/notesSlides/notesSlide8.xml" ContentType="application/vnd.openxmlformats-officedocument.presentationml.notesSlide+xml"/>
  <Override PartName="/ppt/charts/chart47.xml" ContentType="application/vnd.openxmlformats-officedocument.drawingml.chart+xml"/>
  <Override PartName="/ppt/charts/style16.xml" ContentType="application/vnd.ms-office.chartstyle+xml"/>
  <Override PartName="/ppt/charts/colors16.xml" ContentType="application/vnd.ms-office.chartcolorstyle+xml"/>
  <Override PartName="/ppt/tags/tag55.xml" ContentType="application/vnd.openxmlformats-officedocument.presentationml.tags+xml"/>
  <Override PartName="/ppt/notesSlides/notesSlide9.xml" ContentType="application/vnd.openxmlformats-officedocument.presentationml.notesSlide+xml"/>
  <Override PartName="/ppt/charts/chart4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49.xml" ContentType="application/vnd.openxmlformats-officedocument.drawingml.chart+xml"/>
  <Override PartName="/ppt/charts/style18.xml" ContentType="application/vnd.ms-office.chartstyle+xml"/>
  <Override PartName="/ppt/charts/colors18.xml" ContentType="application/vnd.ms-office.chartcolorstyle+xml"/>
  <Override PartName="/ppt/tags/tag56.xml" ContentType="application/vnd.openxmlformats-officedocument.presentationml.tags+xml"/>
  <Override PartName="/ppt/notesSlides/notesSlide10.xml" ContentType="application/vnd.openxmlformats-officedocument.presentationml.notesSlide+xml"/>
  <Override PartName="/ppt/charts/chart5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5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52.xml" ContentType="application/vnd.openxmlformats-officedocument.drawingml.chart+xml"/>
  <Override PartName="/ppt/charts/style21.xml" ContentType="application/vnd.ms-office.chartstyle+xml"/>
  <Override PartName="/ppt/charts/colors21.xml" ContentType="application/vnd.ms-office.chartcolorstyle+xml"/>
  <Override PartName="/ppt/tags/tag57.xml" ContentType="application/vnd.openxmlformats-officedocument.presentationml.tags+xml"/>
  <Override PartName="/ppt/notesSlides/notesSlide11.xml" ContentType="application/vnd.openxmlformats-officedocument.presentationml.notesSlide+xml"/>
  <Override PartName="/ppt/charts/chart5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5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5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56.xml" ContentType="application/vnd.openxmlformats-officedocument.drawingml.chart+xml"/>
  <Override PartName="/ppt/charts/style25.xml" ContentType="application/vnd.ms-office.chartstyle+xml"/>
  <Override PartName="/ppt/charts/colors25.xml" ContentType="application/vnd.ms-office.chartcolorstyl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4" r:id="rId4"/>
  </p:sldMasterIdLst>
  <p:notesMasterIdLst>
    <p:notesMasterId r:id="rId35"/>
  </p:notesMasterIdLst>
  <p:sldIdLst>
    <p:sldId id="2147329454" r:id="rId5"/>
    <p:sldId id="2147475152" r:id="rId6"/>
    <p:sldId id="2147475178" r:id="rId7"/>
    <p:sldId id="2147473013" r:id="rId8"/>
    <p:sldId id="2147475151" r:id="rId9"/>
    <p:sldId id="2147473025" r:id="rId10"/>
    <p:sldId id="2147473029" r:id="rId11"/>
    <p:sldId id="2147473030" r:id="rId12"/>
    <p:sldId id="2147378510" r:id="rId13"/>
    <p:sldId id="2147378508" r:id="rId14"/>
    <p:sldId id="2147472930" r:id="rId15"/>
    <p:sldId id="2147475193" r:id="rId16"/>
    <p:sldId id="2147378386" r:id="rId17"/>
    <p:sldId id="2147471718" r:id="rId18"/>
    <p:sldId id="2147475156" r:id="rId19"/>
    <p:sldId id="2147378154" r:id="rId20"/>
    <p:sldId id="2147378155" r:id="rId21"/>
    <p:sldId id="2147378156" r:id="rId22"/>
    <p:sldId id="2147378157" r:id="rId23"/>
    <p:sldId id="2147473882" r:id="rId24"/>
    <p:sldId id="2147475174" r:id="rId25"/>
    <p:sldId id="2147475173" r:id="rId26"/>
    <p:sldId id="2147475171" r:id="rId27"/>
    <p:sldId id="2147475170" r:id="rId28"/>
    <p:sldId id="370" r:id="rId29"/>
    <p:sldId id="2147475172" r:id="rId30"/>
    <p:sldId id="2147475182" r:id="rId31"/>
    <p:sldId id="2147475181" r:id="rId32"/>
    <p:sldId id="2147475180" r:id="rId33"/>
    <p:sldId id="2147475179" r:id="rId3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C2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C2644B-FBB3-4E70-8177-D39ED5E85D5B}" v="17" dt="2024-11-01T09:06:09.7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showGuides="1">
      <p:cViewPr>
        <p:scale>
          <a:sx n="129" d="100"/>
          <a:sy n="129" d="100"/>
        </p:scale>
        <p:origin x="151" y="43"/>
      </p:cViewPr>
      <p:guideLst>
        <p:guide orient="horz" pos="940"/>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riman EL HADIDI" userId="4b24840c-84b3-44ac-9131-ca3568cb403b" providerId="ADAL" clId="{DEC2644B-FBB3-4E70-8177-D39ED5E85D5B}"/>
    <pc:docChg chg="custSel modSld delMainMaster">
      <pc:chgData name="Neriman EL HADIDI" userId="4b24840c-84b3-44ac-9131-ca3568cb403b" providerId="ADAL" clId="{DEC2644B-FBB3-4E70-8177-D39ED5E85D5B}" dt="2024-11-01T09:06:09.704" v="16" actId="27918"/>
      <pc:docMkLst>
        <pc:docMk/>
      </pc:docMkLst>
      <pc:sldChg chg="delSp mod">
        <pc:chgData name="Neriman EL HADIDI" userId="4b24840c-84b3-44ac-9131-ca3568cb403b" providerId="ADAL" clId="{DEC2644B-FBB3-4E70-8177-D39ED5E85D5B}" dt="2024-11-01T09:05:30.544" v="12" actId="478"/>
        <pc:sldMkLst>
          <pc:docMk/>
          <pc:sldMk cId="3644918162" sldId="370"/>
        </pc:sldMkLst>
        <pc:spChg chg="del">
          <ac:chgData name="Neriman EL HADIDI" userId="4b24840c-84b3-44ac-9131-ca3568cb403b" providerId="ADAL" clId="{DEC2644B-FBB3-4E70-8177-D39ED5E85D5B}" dt="2024-11-01T09:05:30.544" v="12" actId="478"/>
          <ac:spMkLst>
            <pc:docMk/>
            <pc:sldMk cId="3644918162" sldId="370"/>
            <ac:spMk id="2" creationId="{6F37D498-61D2-430B-0FFE-1D6053FC2C2E}"/>
          </ac:spMkLst>
        </pc:spChg>
        <pc:spChg chg="del">
          <ac:chgData name="Neriman EL HADIDI" userId="4b24840c-84b3-44ac-9131-ca3568cb403b" providerId="ADAL" clId="{DEC2644B-FBB3-4E70-8177-D39ED5E85D5B}" dt="2024-11-01T09:05:30.544" v="12" actId="478"/>
          <ac:spMkLst>
            <pc:docMk/>
            <pc:sldMk cId="3644918162" sldId="370"/>
            <ac:spMk id="3" creationId="{E672400A-1108-3E3C-7422-CBA7B51FF8C8}"/>
          </ac:spMkLst>
        </pc:spChg>
      </pc:sldChg>
      <pc:sldChg chg="modSp mod">
        <pc:chgData name="Neriman EL HADIDI" userId="4b24840c-84b3-44ac-9131-ca3568cb403b" providerId="ADAL" clId="{DEC2644B-FBB3-4E70-8177-D39ED5E85D5B}" dt="2024-11-01T09:06:09.704" v="16" actId="27918"/>
        <pc:sldMkLst>
          <pc:docMk/>
          <pc:sldMk cId="1411033201" sldId="408"/>
        </pc:sldMkLst>
        <pc:graphicFrameChg chg="mod">
          <ac:chgData name="Neriman EL HADIDI" userId="4b24840c-84b3-44ac-9131-ca3568cb403b" providerId="ADAL" clId="{DEC2644B-FBB3-4E70-8177-D39ED5E85D5B}" dt="2024-11-01T09:05:51.351" v="13"/>
          <ac:graphicFrameMkLst>
            <pc:docMk/>
            <pc:sldMk cId="1411033201" sldId="408"/>
            <ac:graphicFrameMk id="16" creationId="{1500463F-9113-F853-0F0E-F384F111BD54}"/>
          </ac:graphicFrameMkLst>
        </pc:graphicFrameChg>
      </pc:sldChg>
      <pc:sldChg chg="modSp">
        <pc:chgData name="Neriman EL HADIDI" userId="4b24840c-84b3-44ac-9131-ca3568cb403b" providerId="ADAL" clId="{DEC2644B-FBB3-4E70-8177-D39ED5E85D5B}" dt="2024-11-01T09:01:17.763" v="4"/>
        <pc:sldMkLst>
          <pc:docMk/>
          <pc:sldMk cId="2693478404" sldId="2147329454"/>
        </pc:sldMkLst>
        <pc:graphicFrameChg chg="mod">
          <ac:chgData name="Neriman EL HADIDI" userId="4b24840c-84b3-44ac-9131-ca3568cb403b" providerId="ADAL" clId="{DEC2644B-FBB3-4E70-8177-D39ED5E85D5B}" dt="2024-11-01T09:01:10.407" v="3"/>
          <ac:graphicFrameMkLst>
            <pc:docMk/>
            <pc:sldMk cId="2693478404" sldId="2147329454"/>
            <ac:graphicFrameMk id="16" creationId="{D7F2F964-1E28-4339-8493-893E64CC273B}"/>
          </ac:graphicFrameMkLst>
        </pc:graphicFrameChg>
        <pc:graphicFrameChg chg="mod">
          <ac:chgData name="Neriman EL HADIDI" userId="4b24840c-84b3-44ac-9131-ca3568cb403b" providerId="ADAL" clId="{DEC2644B-FBB3-4E70-8177-D39ED5E85D5B}" dt="2024-11-01T09:01:17.763" v="4"/>
          <ac:graphicFrameMkLst>
            <pc:docMk/>
            <pc:sldMk cId="2693478404" sldId="2147329454"/>
            <ac:graphicFrameMk id="22" creationId="{B6BC63DB-BB68-E22B-6F46-70632876165B}"/>
          </ac:graphicFrameMkLst>
        </pc:graphicFrameChg>
      </pc:sldChg>
      <pc:sldChg chg="modSp">
        <pc:chgData name="Neriman EL HADIDI" userId="4b24840c-84b3-44ac-9131-ca3568cb403b" providerId="ADAL" clId="{DEC2644B-FBB3-4E70-8177-D39ED5E85D5B}" dt="2024-11-01T09:04:49.391" v="10"/>
        <pc:sldMkLst>
          <pc:docMk/>
          <pc:sldMk cId="1340521327" sldId="2147378386"/>
        </pc:sldMkLst>
        <pc:graphicFrameChg chg="mod">
          <ac:chgData name="Neriman EL HADIDI" userId="4b24840c-84b3-44ac-9131-ca3568cb403b" providerId="ADAL" clId="{DEC2644B-FBB3-4E70-8177-D39ED5E85D5B}" dt="2024-11-01T09:04:49.391" v="10"/>
          <ac:graphicFrameMkLst>
            <pc:docMk/>
            <pc:sldMk cId="1340521327" sldId="2147378386"/>
            <ac:graphicFrameMk id="22" creationId="{BDCCA8F9-9B4E-4C69-981A-F30479D8A570}"/>
          </ac:graphicFrameMkLst>
        </pc:graphicFrameChg>
      </pc:sldChg>
      <pc:sldChg chg="modSp mod">
        <pc:chgData name="Neriman EL HADIDI" userId="4b24840c-84b3-44ac-9131-ca3568cb403b" providerId="ADAL" clId="{DEC2644B-FBB3-4E70-8177-D39ED5E85D5B}" dt="2024-11-01T09:00:54.519" v="2" actId="14100"/>
        <pc:sldMkLst>
          <pc:docMk/>
          <pc:sldMk cId="1380102355" sldId="2147378506"/>
        </pc:sldMkLst>
        <pc:graphicFrameChg chg="mod modGraphic">
          <ac:chgData name="Neriman EL HADIDI" userId="4b24840c-84b3-44ac-9131-ca3568cb403b" providerId="ADAL" clId="{DEC2644B-FBB3-4E70-8177-D39ED5E85D5B}" dt="2024-11-01T09:00:54.519" v="2" actId="14100"/>
          <ac:graphicFrameMkLst>
            <pc:docMk/>
            <pc:sldMk cId="1380102355" sldId="2147378506"/>
            <ac:graphicFrameMk id="3" creationId="{BF02A555-6E65-401F-8EC5-C5F12914697A}"/>
          </ac:graphicFrameMkLst>
        </pc:graphicFrameChg>
      </pc:sldChg>
      <pc:sldChg chg="modSp">
        <pc:chgData name="Neriman EL HADIDI" userId="4b24840c-84b3-44ac-9131-ca3568cb403b" providerId="ADAL" clId="{DEC2644B-FBB3-4E70-8177-D39ED5E85D5B}" dt="2024-11-01T09:03:55.942" v="9"/>
        <pc:sldMkLst>
          <pc:docMk/>
          <pc:sldMk cId="3546637518" sldId="2147378510"/>
        </pc:sldMkLst>
        <pc:graphicFrameChg chg="mod">
          <ac:chgData name="Neriman EL HADIDI" userId="4b24840c-84b3-44ac-9131-ca3568cb403b" providerId="ADAL" clId="{DEC2644B-FBB3-4E70-8177-D39ED5E85D5B}" dt="2024-11-01T09:03:55.942" v="9"/>
          <ac:graphicFrameMkLst>
            <pc:docMk/>
            <pc:sldMk cId="3546637518" sldId="2147378510"/>
            <ac:graphicFrameMk id="6" creationId="{903336ED-9778-D2E5-A3B1-EA932B617DB3}"/>
          </ac:graphicFrameMkLst>
        </pc:graphicFrameChg>
        <pc:graphicFrameChg chg="mod">
          <ac:chgData name="Neriman EL HADIDI" userId="4b24840c-84b3-44ac-9131-ca3568cb403b" providerId="ADAL" clId="{DEC2644B-FBB3-4E70-8177-D39ED5E85D5B}" dt="2024-11-01T09:03:47.948" v="8"/>
          <ac:graphicFrameMkLst>
            <pc:docMk/>
            <pc:sldMk cId="3546637518" sldId="2147378510"/>
            <ac:graphicFrameMk id="20" creationId="{4F1AC2C4-E03E-4D63-9CFE-5DD45DD67548}"/>
          </ac:graphicFrameMkLst>
        </pc:graphicFrameChg>
      </pc:sldChg>
      <pc:sldChg chg="modSp">
        <pc:chgData name="Neriman EL HADIDI" userId="4b24840c-84b3-44ac-9131-ca3568cb403b" providerId="ADAL" clId="{DEC2644B-FBB3-4E70-8177-D39ED5E85D5B}" dt="2024-11-01T09:04:58.900" v="11"/>
        <pc:sldMkLst>
          <pc:docMk/>
          <pc:sldMk cId="2800720980" sldId="2147471718"/>
        </pc:sldMkLst>
        <pc:graphicFrameChg chg="mod">
          <ac:chgData name="Neriman EL HADIDI" userId="4b24840c-84b3-44ac-9131-ca3568cb403b" providerId="ADAL" clId="{DEC2644B-FBB3-4E70-8177-D39ED5E85D5B}" dt="2024-11-01T09:04:58.900" v="11"/>
          <ac:graphicFrameMkLst>
            <pc:docMk/>
            <pc:sldMk cId="2800720980" sldId="2147471718"/>
            <ac:graphicFrameMk id="22" creationId="{BDCCA8F9-9B4E-4C69-981A-F30479D8A570}"/>
          </ac:graphicFrameMkLst>
        </pc:graphicFrameChg>
      </pc:sldChg>
      <pc:sldChg chg="modSp mod">
        <pc:chgData name="Neriman EL HADIDI" userId="4b24840c-84b3-44ac-9131-ca3568cb403b" providerId="ADAL" clId="{DEC2644B-FBB3-4E70-8177-D39ED5E85D5B}" dt="2024-11-01T09:06:06.280" v="15" actId="27918"/>
        <pc:sldMkLst>
          <pc:docMk/>
          <pc:sldMk cId="354591731" sldId="2147473384"/>
        </pc:sldMkLst>
        <pc:graphicFrameChg chg="mod">
          <ac:chgData name="Neriman EL HADIDI" userId="4b24840c-84b3-44ac-9131-ca3568cb403b" providerId="ADAL" clId="{DEC2644B-FBB3-4E70-8177-D39ED5E85D5B}" dt="2024-11-01T09:06:02.513" v="14"/>
          <ac:graphicFrameMkLst>
            <pc:docMk/>
            <pc:sldMk cId="354591731" sldId="2147473384"/>
            <ac:graphicFrameMk id="16" creationId="{1500463F-9113-F853-0F0E-F384F111BD54}"/>
          </ac:graphicFrameMkLst>
        </pc:graphicFrameChg>
      </pc:sldChg>
      <pc:sldChg chg="delSp mod">
        <pc:chgData name="Neriman EL HADIDI" userId="4b24840c-84b3-44ac-9131-ca3568cb403b" providerId="ADAL" clId="{DEC2644B-FBB3-4E70-8177-D39ED5E85D5B}" dt="2024-11-01T09:02:21.352" v="5" actId="478"/>
        <pc:sldMkLst>
          <pc:docMk/>
          <pc:sldMk cId="3548136992" sldId="2147475151"/>
        </pc:sldMkLst>
        <pc:spChg chg="del">
          <ac:chgData name="Neriman EL HADIDI" userId="4b24840c-84b3-44ac-9131-ca3568cb403b" providerId="ADAL" clId="{DEC2644B-FBB3-4E70-8177-D39ED5E85D5B}" dt="2024-11-01T09:02:21.352" v="5" actId="478"/>
          <ac:spMkLst>
            <pc:docMk/>
            <pc:sldMk cId="3548136992" sldId="2147475151"/>
            <ac:spMk id="13" creationId="{07164268-310E-52F7-2DCD-44921744491C}"/>
          </ac:spMkLst>
        </pc:spChg>
      </pc:sldChg>
      <pc:sldMasterChg chg="del">
        <pc:chgData name="Neriman EL HADIDI" userId="4b24840c-84b3-44ac-9131-ca3568cb403b" providerId="ADAL" clId="{DEC2644B-FBB3-4E70-8177-D39ED5E85D5B}" dt="2024-11-01T09:00:26.894" v="0" actId="2696"/>
        <pc:sldMasterMkLst>
          <pc:docMk/>
          <pc:sldMasterMk cId="823099819" sldId="2147483792"/>
        </pc:sldMasterMkLst>
      </pc:sldMasterChg>
      <pc:sldMasterChg chg="del">
        <pc:chgData name="Neriman EL HADIDI" userId="4b24840c-84b3-44ac-9131-ca3568cb403b" providerId="ADAL" clId="{DEC2644B-FBB3-4E70-8177-D39ED5E85D5B}" dt="2024-11-01T09:00:36.050" v="1" actId="2696"/>
        <pc:sldMasterMkLst>
          <pc:docMk/>
          <pc:sldMasterMk cId="2323846169" sldId="2147483844"/>
        </pc:sldMasterMkLst>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4.xml"/><Relationship Id="rId1" Type="http://schemas.microsoft.com/office/2011/relationships/chartStyle" Target="style4.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5.xml"/><Relationship Id="rId1" Type="http://schemas.microsoft.com/office/2011/relationships/chartStyle" Target="style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6.xml"/><Relationship Id="rId1" Type="http://schemas.microsoft.com/office/2011/relationships/chartStyle" Target="style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7.xml"/><Relationship Id="rId1" Type="http://schemas.microsoft.com/office/2011/relationships/chartStyle" Target="style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8.xml"/><Relationship Id="rId1" Type="http://schemas.microsoft.com/office/2011/relationships/chartStyle" Target="style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9.xml"/><Relationship Id="rId1" Type="http://schemas.microsoft.com/office/2011/relationships/chartStyle" Target="style9.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0.xml"/><Relationship Id="rId1" Type="http://schemas.microsoft.com/office/2011/relationships/chartStyle" Target="style1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1.xml"/><Relationship Id="rId1" Type="http://schemas.microsoft.com/office/2011/relationships/chartStyle" Target="style1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12.xml"/><Relationship Id="rId1" Type="http://schemas.microsoft.com/office/2011/relationships/chartStyle" Target="style1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13.xml"/><Relationship Id="rId1" Type="http://schemas.microsoft.com/office/2011/relationships/chartStyle" Target="style1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14.xml"/><Relationship Id="rId1" Type="http://schemas.microsoft.com/office/2011/relationships/chartStyle" Target="style1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15.xml"/><Relationship Id="rId1" Type="http://schemas.microsoft.com/office/2011/relationships/chartStyle" Target="style15.xml"/></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xml"/><Relationship Id="rId1" Type="http://schemas.microsoft.com/office/2011/relationships/chartStyle" Target="style1.xml"/></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2.xml"/><Relationship Id="rId1" Type="http://schemas.microsoft.com/office/2011/relationships/chartStyle" Target="style2.xml"/></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16.xml"/><Relationship Id="rId1" Type="http://schemas.microsoft.com/office/2011/relationships/chartStyle" Target="style16.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17.xml"/><Relationship Id="rId1" Type="http://schemas.microsoft.com/office/2011/relationships/chartStyle" Target="style17.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18.xml"/><Relationship Id="rId1" Type="http://schemas.microsoft.com/office/2011/relationships/chartStyle" Target="style18.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19.xml"/><Relationship Id="rId1" Type="http://schemas.microsoft.com/office/2011/relationships/chartStyle" Target="style19.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20.xml"/><Relationship Id="rId1" Type="http://schemas.microsoft.com/office/2011/relationships/chartStyle" Target="style20.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21.xml"/><Relationship Id="rId1" Type="http://schemas.microsoft.com/office/2011/relationships/chartStyle" Target="style21.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22.xml"/><Relationship Id="rId1" Type="http://schemas.microsoft.com/office/2011/relationships/chartStyle" Target="style22.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23.xml"/><Relationship Id="rId1" Type="http://schemas.microsoft.com/office/2011/relationships/chartStyle" Target="style23.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24.xml"/><Relationship Id="rId1" Type="http://schemas.microsoft.com/office/2011/relationships/chartStyle" Target="style24.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25.xml"/><Relationship Id="rId1" Type="http://schemas.microsoft.com/office/2011/relationships/chartStyle" Target="style2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756328472E-2"/>
          <c:y val="3.7948661595622463E-2"/>
          <c:w val="0.93691511195956778"/>
          <c:h val="0.78210123658438346"/>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Feature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1018634592872957"/>
          <c:y val="0.9195782501361186"/>
          <c:w val="0.34355071262700604"/>
          <c:h val="8.0421749863881425E-2"/>
        </c:manualLayout>
      </c:layou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8980341809E-2"/>
          <c:y val="4.1660304546965121E-2"/>
          <c:w val="0.93691511195956778"/>
          <c:h val="0.7820524939432844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Display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6596513476788334"/>
          <c:y val="0.92935175768467493"/>
          <c:w val="0.26493263520201288"/>
          <c:h val="6.3586476328904809E-2"/>
        </c:manualLayout>
      </c:layou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1-E3C4-46BC-AA3D-A3795B7CC7B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38621105571207E-2"/>
          <c:y val="0.22640674019619741"/>
          <c:w val="0.96604631207450631"/>
          <c:h val="0.763809605187395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2A09-4FFC-9D4D-9CC3F6B2DEDD}"/>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2A09-4FFC-9D4D-9CC3F6B2DEDD}"/>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11845961320117E-2"/>
          <c:y val="0"/>
          <c:w val="0.96437630807735975"/>
          <c:h val="0.85225155098855032"/>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7F1C-42D6-AB69-34F16F98F945}"/>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7F1C-42D6-AB69-34F16F98F945}"/>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4E00-47D8-B98F-F888755F1F0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4E00-47D8-B98F-F888755F1F0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504911576740711E-4"/>
          <c:y val="0"/>
          <c:w val="0.9991549508842325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456849691495307E-2"/>
          <c:y val="0.27975726895119418"/>
          <c:w val="0.96119032748959832"/>
          <c:h val="0.710458203530633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0F35-47AC-8F76-BEFC330A665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0F35-47AC-8F76-BEFC330A665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5424</c:v>
                </c:pt>
                <c:pt idx="1">
                  <c:v>7694</c:v>
                </c:pt>
                <c:pt idx="2">
                  <c:v>8064</c:v>
                </c:pt>
                <c:pt idx="3">
                  <c:v>6105</c:v>
                </c:pt>
                <c:pt idx="4">
                  <c:v>4306</c:v>
                </c:pt>
                <c:pt idx="5">
                  <c:v>3336</c:v>
                </c:pt>
                <c:pt idx="6">
                  <c:v>3409</c:v>
                </c:pt>
                <c:pt idx="7">
                  <c:v>3185</c:v>
                </c:pt>
                <c:pt idx="8">
                  <c:v>3633</c:v>
                </c:pt>
                <c:pt idx="9">
                  <c:v>5065</c:v>
                </c:pt>
                <c:pt idx="10">
                  <c:v>5831</c:v>
                </c:pt>
                <c:pt idx="11">
                  <c:v>6041</c:v>
                </c:pt>
                <c:pt idx="12">
                  <c:v>5872</c:v>
                </c:pt>
                <c:pt idx="13">
                  <c:v>5386</c:v>
                </c:pt>
                <c:pt idx="14">
                  <c:v>5546</c:v>
                </c:pt>
                <c:pt idx="15">
                  <c:v>5797</c:v>
                </c:pt>
                <c:pt idx="16">
                  <c:v>3841</c:v>
                </c:pt>
                <c:pt idx="17">
                  <c:v>4474</c:v>
                </c:pt>
                <c:pt idx="18">
                  <c:v>4046</c:v>
                </c:pt>
                <c:pt idx="19">
                  <c:v>5739</c:v>
                </c:pt>
                <c:pt idx="20">
                  <c:v>4628</c:v>
                </c:pt>
                <c:pt idx="21">
                  <c:v>4043</c:v>
                </c:pt>
                <c:pt idx="22">
                  <c:v>3040</c:v>
                </c:pt>
                <c:pt idx="23">
                  <c:v>3112</c:v>
                </c:pt>
                <c:pt idx="24">
                  <c:v>2948</c:v>
                </c:pt>
                <c:pt idx="25">
                  <c:v>4052</c:v>
                </c:pt>
                <c:pt idx="26">
                  <c:v>340</c:v>
                </c:pt>
                <c:pt idx="27">
                  <c:v>406</c:v>
                </c:pt>
                <c:pt idx="28">
                  <c:v>554</c:v>
                </c:pt>
                <c:pt idx="29">
                  <c:v>3932</c:v>
                </c:pt>
                <c:pt idx="30">
                  <c:v>1999</c:v>
                </c:pt>
                <c:pt idx="31">
                  <c:v>2003</c:v>
                </c:pt>
                <c:pt idx="32">
                  <c:v>1782</c:v>
                </c:pt>
                <c:pt idx="33">
                  <c:v>2538</c:v>
                </c:pt>
                <c:pt idx="34">
                  <c:v>2795</c:v>
                </c:pt>
                <c:pt idx="35">
                  <c:v>3057</c:v>
                </c:pt>
                <c:pt idx="36">
                  <c:v>3241</c:v>
                </c:pt>
                <c:pt idx="37">
                  <c:v>2863</c:v>
                </c:pt>
                <c:pt idx="38">
                  <c:v>1742</c:v>
                </c:pt>
                <c:pt idx="39">
                  <c:v>1306</c:v>
                </c:pt>
                <c:pt idx="40">
                  <c:v>1600</c:v>
                </c:pt>
                <c:pt idx="41">
                  <c:v>3084</c:v>
                </c:pt>
                <c:pt idx="42">
                  <c:v>3587</c:v>
                </c:pt>
                <c:pt idx="43">
                  <c:v>3988</c:v>
                </c:pt>
                <c:pt idx="44">
                  <c:v>4116</c:v>
                </c:pt>
                <c:pt idx="45">
                  <c:v>4336</c:v>
                </c:pt>
                <c:pt idx="46">
                  <c:v>4213</c:v>
                </c:pt>
                <c:pt idx="47">
                  <c:v>4087</c:v>
                </c:pt>
                <c:pt idx="48">
                  <c:v>3314</c:v>
                </c:pt>
                <c:pt idx="49">
                  <c:v>3821</c:v>
                </c:pt>
                <c:pt idx="50">
                  <c:v>1905</c:v>
                </c:pt>
                <c:pt idx="51">
                  <c:v>4601</c:v>
                </c:pt>
                <c:pt idx="52">
                  <c:v>4532</c:v>
                </c:pt>
                <c:pt idx="53">
                  <c:v>4419</c:v>
                </c:pt>
                <c:pt idx="54">
                  <c:v>2489</c:v>
                </c:pt>
                <c:pt idx="55">
                  <c:v>2345</c:v>
                </c:pt>
                <c:pt idx="56">
                  <c:v>3038</c:v>
                </c:pt>
                <c:pt idx="57">
                  <c:v>4255</c:v>
                </c:pt>
                <c:pt idx="58">
                  <c:v>2925</c:v>
                </c:pt>
                <c:pt idx="59">
                  <c:v>2021</c:v>
                </c:pt>
                <c:pt idx="60">
                  <c:v>2115</c:v>
                </c:pt>
                <c:pt idx="61">
                  <c:v>4184</c:v>
                </c:pt>
                <c:pt idx="62">
                  <c:v>4940</c:v>
                </c:pt>
                <c:pt idx="63">
                  <c:v>5689</c:v>
                </c:pt>
                <c:pt idx="64">
                  <c:v>4866</c:v>
                </c:pt>
                <c:pt idx="65">
                  <c:v>4303</c:v>
                </c:pt>
                <c:pt idx="66">
                  <c:v>796</c:v>
                </c:pt>
                <c:pt idx="67">
                  <c:v>1015</c:v>
                </c:pt>
                <c:pt idx="68">
                  <c:v>575</c:v>
                </c:pt>
                <c:pt idx="69">
                  <c:v>4545</c:v>
                </c:pt>
                <c:pt idx="70">
                  <c:v>4789</c:v>
                </c:pt>
                <c:pt idx="71">
                  <c:v>4266</c:v>
                </c:pt>
                <c:pt idx="72">
                  <c:v>2262</c:v>
                </c:pt>
                <c:pt idx="73">
                  <c:v>2375</c:v>
                </c:pt>
                <c:pt idx="74">
                  <c:v>2028</c:v>
                </c:pt>
                <c:pt idx="75">
                  <c:v>2504</c:v>
                </c:pt>
                <c:pt idx="76">
                  <c:v>2759</c:v>
                </c:pt>
                <c:pt idx="77">
                  <c:v>1963</c:v>
                </c:pt>
                <c:pt idx="78">
                  <c:v>4173</c:v>
                </c:pt>
                <c:pt idx="79">
                  <c:v>2978</c:v>
                </c:pt>
                <c:pt idx="80">
                  <c:v>1941</c:v>
                </c:pt>
                <c:pt idx="81">
                  <c:v>1887</c:v>
                </c:pt>
                <c:pt idx="82">
                  <c:v>2078</c:v>
                </c:pt>
                <c:pt idx="83">
                  <c:v>3320</c:v>
                </c:pt>
                <c:pt idx="84">
                  <c:v>3041</c:v>
                </c:pt>
                <c:pt idx="85">
                  <c:v>2780</c:v>
                </c:pt>
                <c:pt idx="86">
                  <c:v>2988</c:v>
                </c:pt>
                <c:pt idx="87">
                  <c:v>2273</c:v>
                </c:pt>
                <c:pt idx="88">
                  <c:v>2301</c:v>
                </c:pt>
                <c:pt idx="89">
                  <c:v>2298</c:v>
                </c:pt>
                <c:pt idx="90">
                  <c:v>2674</c:v>
                </c:pt>
                <c:pt idx="91">
                  <c:v>2660</c:v>
                </c:pt>
                <c:pt idx="92">
                  <c:v>2819</c:v>
                </c:pt>
                <c:pt idx="93">
                  <c:v>2652</c:v>
                </c:pt>
                <c:pt idx="94">
                  <c:v>2536</c:v>
                </c:pt>
                <c:pt idx="95">
                  <c:v>2688</c:v>
                </c:pt>
                <c:pt idx="96">
                  <c:v>2415</c:v>
                </c:pt>
                <c:pt idx="97">
                  <c:v>2043</c:v>
                </c:pt>
                <c:pt idx="98">
                  <c:v>2222</c:v>
                </c:pt>
                <c:pt idx="99">
                  <c:v>2956</c:v>
                </c:pt>
                <c:pt idx="100">
                  <c:v>436</c:v>
                </c:pt>
                <c:pt idx="101">
                  <c:v>545</c:v>
                </c:pt>
                <c:pt idx="102">
                  <c:v>411</c:v>
                </c:pt>
                <c:pt idx="103">
                  <c:v>2657</c:v>
                </c:pt>
              </c:numCache>
            </c:numRef>
          </c:val>
          <c:extLst>
            <c:ext xmlns:c16="http://schemas.microsoft.com/office/drawing/2014/chart" uri="{C3380CC4-5D6E-409C-BE32-E72D297353CC}">
              <c16:uniqueId val="{00000000-F61D-48BC-8F2C-2427BC9DB9F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788</c:v>
                </c:pt>
                <c:pt idx="1">
                  <c:v>10958</c:v>
                </c:pt>
                <c:pt idx="2">
                  <c:v>13555</c:v>
                </c:pt>
                <c:pt idx="3">
                  <c:v>12297</c:v>
                </c:pt>
                <c:pt idx="4">
                  <c:v>11165</c:v>
                </c:pt>
                <c:pt idx="5">
                  <c:v>8783</c:v>
                </c:pt>
                <c:pt idx="6">
                  <c:v>9989</c:v>
                </c:pt>
                <c:pt idx="7">
                  <c:v>5529</c:v>
                </c:pt>
                <c:pt idx="8">
                  <c:v>6362</c:v>
                </c:pt>
                <c:pt idx="9">
                  <c:v>5893</c:v>
                </c:pt>
                <c:pt idx="10">
                  <c:v>2544</c:v>
                </c:pt>
                <c:pt idx="11">
                  <c:v>225</c:v>
                </c:pt>
                <c:pt idx="12">
                  <c:v>584</c:v>
                </c:pt>
                <c:pt idx="13">
                  <c:v>546</c:v>
                </c:pt>
                <c:pt idx="14">
                  <c:v>178</c:v>
                </c:pt>
                <c:pt idx="15">
                  <c:v>26</c:v>
                </c:pt>
                <c:pt idx="16">
                  <c:v>16345</c:v>
                </c:pt>
                <c:pt idx="17">
                  <c:v>18415</c:v>
                </c:pt>
                <c:pt idx="18">
                  <c:v>6514</c:v>
                </c:pt>
                <c:pt idx="19">
                  <c:v>96</c:v>
                </c:pt>
                <c:pt idx="20">
                  <c:v>4622</c:v>
                </c:pt>
                <c:pt idx="21">
                  <c:v>6267</c:v>
                </c:pt>
                <c:pt idx="22">
                  <c:v>8289</c:v>
                </c:pt>
                <c:pt idx="23">
                  <c:v>8461</c:v>
                </c:pt>
                <c:pt idx="24">
                  <c:v>3085</c:v>
                </c:pt>
                <c:pt idx="25">
                  <c:v>202</c:v>
                </c:pt>
                <c:pt idx="26">
                  <c:v>13498</c:v>
                </c:pt>
                <c:pt idx="27">
                  <c:v>17015</c:v>
                </c:pt>
                <c:pt idx="28">
                  <c:v>7966</c:v>
                </c:pt>
                <c:pt idx="29">
                  <c:v>43</c:v>
                </c:pt>
                <c:pt idx="30">
                  <c:v>8668</c:v>
                </c:pt>
                <c:pt idx="31">
                  <c:v>9714</c:v>
                </c:pt>
                <c:pt idx="32">
                  <c:v>5639</c:v>
                </c:pt>
                <c:pt idx="33">
                  <c:v>2928</c:v>
                </c:pt>
                <c:pt idx="34">
                  <c:v>1384</c:v>
                </c:pt>
                <c:pt idx="35">
                  <c:v>312</c:v>
                </c:pt>
                <c:pt idx="36">
                  <c:v>527</c:v>
                </c:pt>
                <c:pt idx="37">
                  <c:v>554</c:v>
                </c:pt>
                <c:pt idx="38">
                  <c:v>7510</c:v>
                </c:pt>
                <c:pt idx="39">
                  <c:v>10610</c:v>
                </c:pt>
                <c:pt idx="40">
                  <c:v>3797</c:v>
                </c:pt>
                <c:pt idx="41">
                  <c:v>108</c:v>
                </c:pt>
                <c:pt idx="42">
                  <c:v>112</c:v>
                </c:pt>
                <c:pt idx="43">
                  <c:v>120</c:v>
                </c:pt>
                <c:pt idx="44">
                  <c:v>64</c:v>
                </c:pt>
                <c:pt idx="45">
                  <c:v>76</c:v>
                </c:pt>
                <c:pt idx="46">
                  <c:v>54</c:v>
                </c:pt>
                <c:pt idx="47">
                  <c:v>52</c:v>
                </c:pt>
                <c:pt idx="48">
                  <c:v>12536</c:v>
                </c:pt>
                <c:pt idx="49">
                  <c:v>16121</c:v>
                </c:pt>
                <c:pt idx="50">
                  <c:v>7616</c:v>
                </c:pt>
                <c:pt idx="51">
                  <c:v>25</c:v>
                </c:pt>
                <c:pt idx="52">
                  <c:v>45</c:v>
                </c:pt>
                <c:pt idx="53">
                  <c:v>22</c:v>
                </c:pt>
                <c:pt idx="54">
                  <c:v>13220</c:v>
                </c:pt>
                <c:pt idx="55">
                  <c:v>12617</c:v>
                </c:pt>
                <c:pt idx="56">
                  <c:v>3521</c:v>
                </c:pt>
                <c:pt idx="57">
                  <c:v>56</c:v>
                </c:pt>
                <c:pt idx="58">
                  <c:v>4188</c:v>
                </c:pt>
                <c:pt idx="59">
                  <c:v>4176</c:v>
                </c:pt>
                <c:pt idx="60">
                  <c:v>5584</c:v>
                </c:pt>
                <c:pt idx="61">
                  <c:v>8227</c:v>
                </c:pt>
                <c:pt idx="62">
                  <c:v>2884</c:v>
                </c:pt>
                <c:pt idx="63">
                  <c:v>172</c:v>
                </c:pt>
                <c:pt idx="64">
                  <c:v>167</c:v>
                </c:pt>
                <c:pt idx="65">
                  <c:v>111</c:v>
                </c:pt>
                <c:pt idx="66">
                  <c:v>19061</c:v>
                </c:pt>
                <c:pt idx="67">
                  <c:v>22806</c:v>
                </c:pt>
                <c:pt idx="68">
                  <c:v>10136</c:v>
                </c:pt>
                <c:pt idx="69">
                  <c:v>275</c:v>
                </c:pt>
                <c:pt idx="70">
                  <c:v>263</c:v>
                </c:pt>
                <c:pt idx="71">
                  <c:v>280</c:v>
                </c:pt>
                <c:pt idx="72">
                  <c:v>5159</c:v>
                </c:pt>
                <c:pt idx="73">
                  <c:v>7463</c:v>
                </c:pt>
                <c:pt idx="74">
                  <c:v>6894</c:v>
                </c:pt>
                <c:pt idx="75">
                  <c:v>5402</c:v>
                </c:pt>
                <c:pt idx="76">
                  <c:v>6667</c:v>
                </c:pt>
                <c:pt idx="77">
                  <c:v>4448</c:v>
                </c:pt>
                <c:pt idx="78">
                  <c:v>2013</c:v>
                </c:pt>
                <c:pt idx="79">
                  <c:v>87</c:v>
                </c:pt>
                <c:pt idx="80">
                  <c:v>7287</c:v>
                </c:pt>
                <c:pt idx="81">
                  <c:v>10948</c:v>
                </c:pt>
                <c:pt idx="82">
                  <c:v>3570</c:v>
                </c:pt>
                <c:pt idx="83">
                  <c:v>38</c:v>
                </c:pt>
                <c:pt idx="84">
                  <c:v>10</c:v>
                </c:pt>
                <c:pt idx="85">
                  <c:v>10</c:v>
                </c:pt>
                <c:pt idx="86">
                  <c:v>703</c:v>
                </c:pt>
                <c:pt idx="87">
                  <c:v>3282</c:v>
                </c:pt>
                <c:pt idx="88">
                  <c:v>3401</c:v>
                </c:pt>
                <c:pt idx="89">
                  <c:v>1288</c:v>
                </c:pt>
                <c:pt idx="90">
                  <c:v>42</c:v>
                </c:pt>
                <c:pt idx="91">
                  <c:v>34</c:v>
                </c:pt>
                <c:pt idx="92">
                  <c:v>10</c:v>
                </c:pt>
                <c:pt idx="93">
                  <c:v>8</c:v>
                </c:pt>
                <c:pt idx="94">
                  <c:v>11610</c:v>
                </c:pt>
                <c:pt idx="95">
                  <c:v>13969</c:v>
                </c:pt>
                <c:pt idx="96">
                  <c:v>4174</c:v>
                </c:pt>
                <c:pt idx="97">
                  <c:v>9270</c:v>
                </c:pt>
                <c:pt idx="98">
                  <c:v>3242</c:v>
                </c:pt>
                <c:pt idx="99">
                  <c:v>0</c:v>
                </c:pt>
                <c:pt idx="100">
                  <c:v>9868</c:v>
                </c:pt>
                <c:pt idx="101">
                  <c:v>12410</c:v>
                </c:pt>
                <c:pt idx="102">
                  <c:v>5436</c:v>
                </c:pt>
                <c:pt idx="103">
                  <c:v>45</c:v>
                </c:pt>
              </c:numCache>
            </c:numRef>
          </c:val>
          <c:extLst>
            <c:ext xmlns:c16="http://schemas.microsoft.com/office/drawing/2014/chart" uri="{C3380CC4-5D6E-409C-BE32-E72D297353CC}">
              <c16:uniqueId val="{00000001-F61D-48BC-8F2C-2427BC9DB9F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6F53-47D1-94A7-6E320397265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6F53-47D1-94A7-6E320397265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DD3D-4642-97D9-E9DEC2D41E7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DD3D-4642-97D9-E9DEC2D41E7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D91F5D52-3E79-4BA7-BE35-2325C0FAF7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9F940839-99D8-4F86-83D9-8865FD518A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0EDF97FA-1F21-4C11-9EB3-79A7DF7FDE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66C1F759-AFFC-4C4F-8294-7A0737BB3B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EE2731A0-E1F5-4D76-A31A-E44E83593F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DBC3C7DB-29D5-42C9-8DB8-C5BD7D9023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C7FE7183-4827-4177-BDB2-92DDFFE82F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A1998171-981C-45A3-9B38-DAC09037E0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39E5FA03-2B54-48CB-80FF-5B5D545199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9E191340-C5FF-470F-99C5-C15559F531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BAE3DF28-1349-42D9-803B-D0180743D5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A932C3C5-1686-4CED-A5F6-72EBDEFBFB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D9D87F50-53D3-4359-9B52-6D9FC68E87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F70C1CE3-D7DB-4E33-922B-704B886623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31AE9266-0E1F-46A3-9201-56400576BF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86E84548-22CD-49A5-A657-F8CDF241CA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723062DA-9B47-4F6E-829C-2B508B5DD7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28F59D64-E0EE-4D6A-83D3-824630C6FF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1FC2BB64-9557-4C30-8444-30BD2C7603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AE6FAFA2-946C-4B96-872C-895FC1CA87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AFD2A53D-77CB-4DB3-B54F-7ACBC7E0E6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3B183EED-FA8F-48AC-9A69-CFBAC6261A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3441A1F0-8FB9-45D8-A707-082646E227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2E64C5FD-76FA-4B59-81F4-59EA59E9B4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4EE10244-A342-4D22-B8D8-4259A752AF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69422C6B-3A1E-44F1-A7CC-21533AF99D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7C244256-EE0B-469D-B9A2-40B05A35A8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3296DFC4-4BD0-42C7-B607-309B08B787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D0AD5FC1-95E8-4764-B219-47E8F6DD3F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FB47EB5F-A46F-41DB-9A5A-E445DB092D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50D071E9-9AD4-4F2E-9F77-DC0D6124D0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29ECC98F-98B1-425F-A366-F48B154F4A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A10D9EB1-6D04-4E36-898D-EAD4544385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DC070452-7CBD-477D-A5FB-AD87933765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56B21559-1E4E-4659-B937-CD2C017CCD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11F14BBA-1745-43DF-B584-7DD778EFDD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F4695610-CA1A-4897-815E-6B75DA9C2E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9B34C845-CD29-48DE-9E87-0FB8613274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517131E7-6666-4E2B-82CB-A47C10197A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FC7FBB87-6CFE-41AF-93A9-06A5312C4D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EB051404-CB52-4509-B0AE-D1D3D33690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E76C7FF4-5B85-4150-8715-5D2BFF0410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5FECBF60-1C53-45D5-ACDF-ECEE7F9736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35038D6F-CD41-4290-86B8-90F06EDC2A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48464D05-B124-4A89-A23E-C433A14BA1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26CE0F64-A80B-40BF-A4A7-122ED81FE4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F29A6B43-41D8-426F-A144-FFCCFF41BB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93C60B2B-6699-4EC3-B15F-88DE8A4E90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0C93E027-A7CB-4D14-9C86-697C14DF61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AC977340-B775-4EF2-8794-EF11863BA2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188B7821-4E9B-4EAA-9D92-053F1A52B5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3ADF9AEC-F7EE-433D-AA7A-4E2F81EFB1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3F8D4239-E4AB-44DE-85F1-EA6B84CFE1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DF2CB7A2-0F6F-499B-8D8A-783ABF47FB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5ABA4FA9-227C-4B9A-9EFC-77D0A9E494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13DD7117-0EF2-4454-847D-1AA2AD6A34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C97A0509-8007-4E7E-A982-462829589D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1D3D5F8E-F9AD-4F78-8E74-FD934C0997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F2019F5D-E1D6-40CB-871D-8CF338BAF4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381CCC0A-5EEF-44D5-A967-41596557AB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7D094428-450B-40D3-A09B-DCE0755C72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4C885D91-A5DA-41CD-871F-AF01435C0E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5F9E604E-BC42-47A5-A86C-598B925896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E982ED7E-3C30-4C74-A27F-0E24C5DF62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9F294BDD-1134-4271-A313-9B32180D16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7713E18E-6E96-4F9F-8029-DF884D4E15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B028445B-9F70-481D-B3FF-10B06925A2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D0E808AB-AD8F-403C-8452-F6F2E48A9D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03EEAA50-224D-49EC-B97C-0A633CABE0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BEDFE3D5-65B9-41AC-88EE-5A9E47B538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E04BEA8F-C697-4883-B982-A58179FC12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299968C3-D791-4F56-83CF-BCA181FA26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9F96535F-9C85-43A5-B1EC-3F89344181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9922231C-FF0B-4558-8D3A-F27F25827B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0D459684-9EB3-4E72-8A18-AAD8CB9F1A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0671940E-B603-413F-A576-6C088B8017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34791421-06F9-48D4-B2C8-CB9F5B727C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2513F78C-9DC3-449E-BD3A-F178509D50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D8351599-068A-40F6-9595-88516054A2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C7058AFE-509E-46C6-8859-AF35408C0C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F50EF627-9923-4720-B975-4E0D83AD01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76E861DB-1086-4DB5-B962-F96FD4DDE4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7AF2724D-7787-42A6-A3BB-E9F4DE324C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0606CE9C-FD5E-45D9-AAAB-D2B9488953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BC56BE37-5CFB-4FEC-B2F5-D98E212DC5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45BB9F0A-033C-4F39-9FD0-AAEA273434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459E5D68-A3E0-46D6-A688-2365D86015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DF5E5E56-75B5-4755-893C-C3836D28C0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056AE4FC-CDD3-40C9-990C-A4E022F7D4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7CC47EF6-C2C2-4548-94F0-9514DDCB5A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2DE70448-1A74-4479-A19E-AF7DDDF723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D9EC7762-2636-45F0-AC86-849F2BA535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C0313D8E-7150-4056-93D5-8A3DAF70C8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BC88B220-99B6-4568-9691-1D0EBD1CE7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F903E420-5B35-47C5-8958-B87F60241D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28C2E3FD-C906-46CE-8612-C928626E9A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29F27366-4913-41CE-B368-83C5FA8C02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CCE7B3E1-DBB4-4490-8609-696CAE444B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1BA4AAF3-A104-4159-9797-C21501F29C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A2FAD94A-10F8-417B-A929-84357FA927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35674251-B971-4934-9312-446B3BB534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15E77619-B6F3-4741-905F-7ACB21E4AA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E4B8E1BC-954D-4240-BF8B-D51A581D93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0B23441D-338B-4E22-8F5D-9EBD8F9FBE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838F9EB2-3BE4-45B5-9519-6620A341D6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EAD37038-EA70-474B-8045-8341C8B15C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7ADC46C0-8D30-4C1C-AD92-FC8D9F9F48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AC2F06D8-6939-43EC-9915-87201C28B7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CE3915AA-F721-44DC-9B9E-80F0815038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ACF1D6B7-1FE2-485D-BAA3-7CD74C9015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78C79A9C-DE15-4898-A242-1738B9212F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852EB170-0011-4C2C-A572-7A6327DB4B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AF196076-FC83-4401-BC07-DC16832B9F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8AAFE324-444D-49C2-923B-E853C483F2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07132874-8B31-440F-A204-A451266459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B0F7BD27-E3E2-4C51-B3F1-24C1BBFF08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0-9B64-4614-A4EF-2F0C825129C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21BF-47A7-B366-E3F0AD114BCE}"/>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3CBE-4AE8-80EA-8E325A05E683}"/>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D010-4ADB-9B73-BF9B36FE3842}"/>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5F3DE991-3D03-43C5-8925-7D07AEC2D00F}" type="CELLRANGE">
                      <a:rPr lang="en-US"/>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0129742F-62DE-432D-9D46-A1ECE8B70D4E}"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AC5519B4-CCFC-4781-ACED-E9FEF92DD5D4}"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87DF4482-261D-4137-A3A1-890867CB7EC7}"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17A91C2A-FE95-429E-8D5C-FD0B4512FBF9}"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E2A85276-4050-493E-9635-46352DA8AAC3}"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2A84C678-6919-45E4-B2F2-638AE12CF4BE}"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467BBFD0-4EED-407C-8220-6FB88EDFD3E4}"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8B43925A-A4C0-4584-87A9-6838B46E5016}"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4CD99E8C-8BF8-4825-9649-7888CDEADF6A}"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58CC59E5-327E-4200-9D5E-8C3B134DD024}"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C648C52F-7361-4A42-8C3F-D127EB7C749E}"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B2491E66-E5A7-4931-8C6C-8DB25AB15B58}"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B7C21915-D885-4E53-ACD0-FC3308A1454A}"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379E4D85-BAE8-4845-890D-ACC97E792268}"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BDFCDFE4-E473-4A0B-AE64-4D3381FB8350}"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BDD1280C-1F0B-418E-A1B9-5A6E264CA637}"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921A28F5-57B2-4BAF-947E-B921D762568C}"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3A370340-0281-4660-AB5D-5C4D4AF94F9E}" type="CELLRANGE">
                      <a:rPr lang="en-US"/>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564821B7-2FCC-412E-BAAB-6974DA7FCBBE}"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08ACDA07-E78C-49FB-B477-19B717BED298}"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F7C23615-FDF1-4B0E-B5B2-DA4F297B809D}"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6B027A68-142D-4DFB-B9BD-AFA5E2AEED3D}"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AECBA04B-DA3D-4D12-A542-B4A68913EB57}"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0692D869-FCAB-478F-9BED-66CD2B65FBEF}"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ADD46AA0-67CC-4244-BA13-C38AA3C8DE6A}"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6C3B764B-4A11-4DE2-9B85-9C7DC6AB1F06}"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06427FC2-AF6E-42A2-95C6-B7D50FEFCB92}"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C225FC68-6EF8-4E6C-95D8-93D89EB4F1A6}"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59D7B1FB-F7C9-42C9-80B3-CA1790B2B99A}"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1653C554-727E-48A4-88E2-9423F39C95E5}"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52AC65E5-2BF0-4606-9618-38CF8A079CD5}"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4FF43F8D-381E-4936-94A7-0656CF338EFA}"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5F4134F8-9639-4721-9108-2D7D31B50248}"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9F94F352-4445-4800-A62F-0BA944AADAF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B7719E91-E1D0-4764-BB46-713977922AC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854FEEDA-AA05-4860-A35E-22BBA56D08DC}"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A078135A-2F88-4C21-B215-BA3562869B47}"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E863CEE1-9BDA-4FF6-A9B9-33E417FFA13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6ACF799A-C074-4ED9-B1FF-6FFC13D2FB82}"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4E0C913B-9914-4DA9-A8CA-AE313A08CF10}"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6FC9C8D2-AA9D-49B5-9AFB-84FDE6AEA03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05D9D864-D3D2-4B4E-8ED7-0FCF6E0E68F7}"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05114AF7-F16B-4E7C-A9EE-41B80B0EF901}"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F8CDFAAC-F538-4B70-AC13-E2D812A3DAEC}"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39FA180A-8BED-4567-B274-52FE83BE34BC}"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6A93AD2F-8526-452D-AEBA-2D83E8CCF3F0}"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62359F3C-2F4B-4B71-9411-28AB35C416F5}" type="CELLRANGE">
                      <a:rPr lang="en-CH"/>
                      <a:pPr/>
                      <a:t>[CELLRANGE]</a:t>
                    </a:fld>
                    <a:endParaRPr lang="en-CH"/>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CH"/>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CH"/>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Sheet1!$H$1</c:f>
              <c:strCache>
                <c:ptCount val="1"/>
                <c:pt idx="0">
                  <c:v>Total Beer</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Sheet1!$H$2:$H$37</c:f>
              <c:numCache>
                <c:formatCode>0%</c:formatCode>
                <c:ptCount val="36"/>
                <c:pt idx="0">
                  <c:v>0.95546131454801952</c:v>
                </c:pt>
                <c:pt idx="1">
                  <c:v>1.0658820616078615</c:v>
                </c:pt>
                <c:pt idx="2">
                  <c:v>1.2845151692566505</c:v>
                </c:pt>
                <c:pt idx="3">
                  <c:v>1.3313017548720483</c:v>
                </c:pt>
                <c:pt idx="4">
                  <c:v>1.1068184803119951</c:v>
                </c:pt>
                <c:pt idx="5">
                  <c:v>0.94899677223263834</c:v>
                </c:pt>
                <c:pt idx="6">
                  <c:v>0.83477183537813959</c:v>
                </c:pt>
                <c:pt idx="7">
                  <c:v>0.84011161209200691</c:v>
                </c:pt>
                <c:pt idx="8">
                  <c:v>0.77917016473858225</c:v>
                </c:pt>
                <c:pt idx="9">
                  <c:v>0.71206172491546882</c:v>
                </c:pt>
                <c:pt idx="10">
                  <c:v>0.81106709556909162</c:v>
                </c:pt>
                <c:pt idx="11">
                  <c:v>0.9277477499727792</c:v>
                </c:pt>
                <c:pt idx="12">
                  <c:v>1.0920086483852394</c:v>
                </c:pt>
                <c:pt idx="13">
                  <c:v>1.1645640879461192</c:v>
                </c:pt>
                <c:pt idx="14">
                  <c:v>1.3394712489027132</c:v>
                </c:pt>
                <c:pt idx="15">
                  <c:v>1.385364724773833</c:v>
                </c:pt>
                <c:pt idx="16">
                  <c:v>1.09543210519944</c:v>
                </c:pt>
                <c:pt idx="17">
                  <c:v>0.98674858460748094</c:v>
                </c:pt>
                <c:pt idx="18">
                  <c:v>0.84917082857101733</c:v>
                </c:pt>
                <c:pt idx="19">
                  <c:v>0.85719303641823441</c:v>
                </c:pt>
                <c:pt idx="20">
                  <c:v>0.78197004161366457</c:v>
                </c:pt>
                <c:pt idx="21">
                  <c:v>0.69703071129708638</c:v>
                </c:pt>
                <c:pt idx="22">
                  <c:v>0.79071387982439756</c:v>
                </c:pt>
                <c:pt idx="23">
                  <c:v>0.88455450114308931</c:v>
                </c:pt>
                <c:pt idx="24">
                  <c:v>1.0196652421871197</c:v>
                </c:pt>
                <c:pt idx="25">
                  <c:v>1.1154654321101694</c:v>
                </c:pt>
                <c:pt idx="26">
                  <c:v>1.3246385889547703</c:v>
                </c:pt>
                <c:pt idx="27">
                  <c:v>1.3903689367482381</c:v>
                </c:pt>
                <c:pt idx="28">
                  <c:v>1.2142901567469886</c:v>
                </c:pt>
                <c:pt idx="29">
                  <c:v>1.0101815115591093</c:v>
                </c:pt>
                <c:pt idx="30">
                  <c:v>0.86238905481134409</c:v>
                </c:pt>
                <c:pt idx="31">
                  <c:v>0.90873194300402316</c:v>
                </c:pt>
                <c:pt idx="32">
                  <c:v>0.90889323356956364</c:v>
                </c:pt>
                <c:pt idx="33">
                  <c:v>0.95210305170981779</c:v>
                </c:pt>
                <c:pt idx="34">
                  <c:v>1.0118490056185914</c:v>
                </c:pt>
                <c:pt idx="35">
                  <c:v>1.1271547091020271</c:v>
                </c:pt>
              </c:numCache>
            </c:numRef>
          </c:val>
          <c:extLst>
            <c:ext xmlns:c16="http://schemas.microsoft.com/office/drawing/2014/chart" uri="{C3380CC4-5D6E-409C-BE32-E72D297353CC}">
              <c16:uniqueId val="{00000001-0A2C-49BD-A8FC-8FC0C3CC6F8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0C6F5DD5-5829-4515-A643-911F5004B337}" type="CELLRANGE">
                      <a:rPr lang="en-US"/>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0B7E2E92-66C7-4CE4-9CA7-E22AAC9951D5}"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FB8B64DD-E12A-4654-A5EE-AF13A897FF28}"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BB6E9C8C-64FF-468E-B0C8-698BED99BD6A}"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43162ACD-E48A-4AB7-A7FF-13C8636AB906}"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F5F65747-0FE8-44D7-BED4-0961B8A18962}"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C42795C0-004E-45CE-B27C-C65FD9B3098D}"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CF828542-2588-4FF9-BC99-1C6C1FB46143}"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E2634684-EE1D-415C-A47D-EF34A290DF68}"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D2483508-9754-4D1B-856C-1D10C98B70E6}"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C738-4A3D-98BB-3D0CBF671497}"/>
                </c:ext>
              </c:extLst>
            </c:dLbl>
            <c:dLbl>
              <c:idx val="1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C738-4A3D-98BB-3D0CBF671497}"/>
                </c:ext>
              </c:extLst>
            </c:dLbl>
            <c:dLbl>
              <c:idx val="13"/>
              <c:tx>
                <c:rich>
                  <a:bodyPr/>
                  <a:lstStyle/>
                  <a:p>
                    <a:fld id="{413E951C-FBF4-4645-AF2B-DD13FF7CD85C}"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5E327674-038B-4BCB-871E-4E7EB6B23E63}"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DA0ED82A-9B97-4A8B-A7B3-A9AD9A87DDD7}"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6"/>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C738-4A3D-98BB-3D0CBF671497}"/>
                </c:ext>
              </c:extLst>
            </c:dLbl>
            <c:dLbl>
              <c:idx val="1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C738-4A3D-98BB-3D0CBF671497}"/>
                </c:ext>
              </c:extLst>
            </c:dLbl>
            <c:dLbl>
              <c:idx val="1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C738-4A3D-98BB-3D0CBF671497}"/>
                </c:ext>
              </c:extLst>
            </c:dLbl>
            <c:dLbl>
              <c:idx val="19"/>
              <c:tx>
                <c:rich>
                  <a:bodyPr/>
                  <a:lstStyle/>
                  <a:p>
                    <a:fld id="{A664A6A5-EDEB-473A-8208-99D13339A362}"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315BF4A4-A6A5-485B-BC3D-C80EBC4522C2}"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36D7AA01-52DD-4DFC-AD25-599DA1AE885C}"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C738-4A3D-98BB-3D0CBF671497}"/>
                </c:ext>
              </c:extLst>
            </c:dLbl>
            <c:dLbl>
              <c:idx val="23"/>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C738-4A3D-98BB-3D0CBF671497}"/>
                </c:ext>
              </c:extLst>
            </c:dLbl>
            <c:dLbl>
              <c:idx val="2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C738-4A3D-98BB-3D0CBF671497}"/>
                </c:ext>
              </c:extLst>
            </c:dLbl>
            <c:dLbl>
              <c:idx val="25"/>
              <c:tx>
                <c:rich>
                  <a:bodyPr/>
                  <a:lstStyle/>
                  <a:p>
                    <a:fld id="{3B40C753-A6F4-4090-860E-4BE6A6684A40}"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86620569-BD81-49D0-8E41-0E364EF23542}"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4B0A65E4-B04E-4816-9D2E-493C411664A7}"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17D9C5B0-C1CE-433E-A3BD-FC17889034A9}"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29"/>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C738-4A3D-98BB-3D0CBF671497}"/>
                </c:ext>
              </c:extLst>
            </c:dLbl>
            <c:dLbl>
              <c:idx val="3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C738-4A3D-98BB-3D0CBF671497}"/>
                </c:ext>
              </c:extLst>
            </c:dLbl>
            <c:dLbl>
              <c:idx val="31"/>
              <c:tx>
                <c:rich>
                  <a:bodyPr/>
                  <a:lstStyle/>
                  <a:p>
                    <a:fld id="{6C80370B-810D-4EBB-922A-12A4A7E20E5F}"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B8B40DF2-DA28-445E-9DBA-92B330331B60}"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05426A45-1F8B-40BF-8EB2-1D2CBAD83523}"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C738-4A3D-98BB-3D0CBF671497}"/>
                </c:ext>
              </c:extLst>
            </c:dLbl>
            <c:dLbl>
              <c:idx val="35"/>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C738-4A3D-98BB-3D0CBF671497}"/>
                </c:ext>
              </c:extLst>
            </c:dLbl>
            <c:dLbl>
              <c:idx val="36"/>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C738-4A3D-98BB-3D0CBF671497}"/>
                </c:ext>
              </c:extLst>
            </c:dLbl>
            <c:dLbl>
              <c:idx val="37"/>
              <c:tx>
                <c:rich>
                  <a:bodyPr/>
                  <a:lstStyle/>
                  <a:p>
                    <a:fld id="{38FB645F-E503-4D65-B6FA-9D97534E8164}"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0E415492-2338-42A1-892F-FD142F225D73}"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C738-4A3D-98BB-3D0CBF671497}"/>
                </c:ext>
              </c:extLst>
            </c:dLbl>
            <c:dLbl>
              <c:idx val="39"/>
              <c:tx>
                <c:rich>
                  <a:bodyPr/>
                  <a:lstStyle/>
                  <a:p>
                    <a:fld id="{E396D5DD-B3ED-469B-9155-F4D2B5EDDD8D}"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C738-4A3D-98BB-3D0CBF671497}"/>
                </c:ext>
              </c:extLst>
            </c:dLbl>
            <c:dLbl>
              <c:idx val="4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C738-4A3D-98BB-3D0CBF671497}"/>
                </c:ext>
              </c:extLst>
            </c:dLbl>
            <c:dLbl>
              <c:idx val="4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C738-4A3D-98BB-3D0CBF671497}"/>
                </c:ext>
              </c:extLst>
            </c:dLbl>
            <c:dLbl>
              <c:idx val="43"/>
              <c:tx>
                <c:rich>
                  <a:bodyPr/>
                  <a:lstStyle/>
                  <a:p>
                    <a:fld id="{80CCC9F1-7D6C-4A39-AD37-7DB0F72AEF4B}"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04B1CB0D-E167-4F91-ADEB-2FF9CAAED0C3}"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468D1B66-60B1-47ED-BC26-A127F7DED71E}"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6"/>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C738-4A3D-98BB-3D0CBF671497}"/>
                </c:ext>
              </c:extLst>
            </c:dLbl>
            <c:dLbl>
              <c:idx val="4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C738-4A3D-98BB-3D0CBF671497}"/>
                </c:ext>
              </c:extLst>
            </c:dLbl>
            <c:dLbl>
              <c:idx val="4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C738-4A3D-98BB-3D0CBF671497}"/>
                </c:ext>
              </c:extLst>
            </c:dLbl>
            <c:dLbl>
              <c:idx val="49"/>
              <c:tx>
                <c:rich>
                  <a:bodyPr/>
                  <a:lstStyle/>
                  <a:p>
                    <a:fld id="{DA403DC7-8433-4480-847A-D8505D653E49}"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51E3F130-A967-4EE8-806E-44F0C638945D}"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8866AA9A-2080-4B28-BBA5-CF9AE45517DA}"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General</c:formatCode>
                <c:ptCount val="52"/>
                <c:pt idx="2" formatCode="0%">
                  <c:v>1</c:v>
                </c:pt>
                <c:pt idx="3" formatCode="0%">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22" formatCode="0%">
                  <c:v>1</c:v>
                </c:pt>
                <c:pt idx="23" formatCode="0%">
                  <c:v>1</c:v>
                </c:pt>
                <c:pt idx="24" formatCode="0%">
                  <c:v>1</c:v>
                </c:pt>
                <c:pt idx="34" formatCode="0%">
                  <c:v>1</c:v>
                </c:pt>
                <c:pt idx="39" formatCode="0%">
                  <c:v>1</c:v>
                </c:pt>
                <c:pt idx="40" formatCode="0%">
                  <c:v>1</c:v>
                </c:pt>
                <c:pt idx="41" formatCode="0%">
                  <c:v>1</c:v>
                </c:pt>
                <c:pt idx="42" formatCode="0%">
                  <c:v>1</c:v>
                </c:pt>
                <c:pt idx="43" formatCode="0%">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General</c:formatCode>
                <c:ptCount val="52"/>
                <c:pt idx="2" formatCode="0%">
                  <c:v>0.11367872175570121</c:v>
                </c:pt>
                <c:pt idx="3" formatCode="0%">
                  <c:v>0.12132533378739771</c:v>
                </c:pt>
                <c:pt idx="4" formatCode="0%">
                  <c:v>0.2148614964962611</c:v>
                </c:pt>
                <c:pt idx="5" formatCode="0%">
                  <c:v>0.17336822212530892</c:v>
                </c:pt>
                <c:pt idx="6" formatCode="0%">
                  <c:v>0.16371495760272436</c:v>
                </c:pt>
                <c:pt idx="7" formatCode="0%">
                  <c:v>0.359005905511811</c:v>
                </c:pt>
                <c:pt idx="8" formatCode="0%">
                  <c:v>0.35807339627396623</c:v>
                </c:pt>
                <c:pt idx="9" formatCode="0%">
                  <c:v>0.3262485253637436</c:v>
                </c:pt>
                <c:pt idx="10" formatCode="0%">
                  <c:v>0.18571348293560108</c:v>
                </c:pt>
                <c:pt idx="11" formatCode="0%">
                  <c:v>0.14821256608297467</c:v>
                </c:pt>
                <c:pt idx="12" formatCode="0%">
                  <c:v>0.11874984490930296</c:v>
                </c:pt>
                <c:pt idx="13" formatCode="0%">
                  <c:v>0.26535114062005177</c:v>
                </c:pt>
                <c:pt idx="22" formatCode="0%">
                  <c:v>0.40337942434339991</c:v>
                </c:pt>
                <c:pt idx="23" formatCode="0%">
                  <c:v>0.48057218130862606</c:v>
                </c:pt>
                <c:pt idx="24" formatCode="0%">
                  <c:v>8.1719681066375477E-2</c:v>
                </c:pt>
                <c:pt idx="34" formatCode="0%">
                  <c:v>0.14244945048272512</c:v>
                </c:pt>
                <c:pt idx="41" formatCode="0%">
                  <c:v>0.47272657381187294</c:v>
                </c:pt>
                <c:pt idx="42" formatCode="0%">
                  <c:v>0.62001930605459321</c:v>
                </c:pt>
                <c:pt idx="43" formatCode="0%">
                  <c:v>0.40657862283907709</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1ED046E7-6FEC-4430-9203-C47F9710FA38}" type="CELLRANGE">
                      <a:rPr lang="en-US"/>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CDEEEA7E-E626-4075-9E9F-34CA280AC837}"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6A04410D-F1AB-47B5-BCD2-149887C6841B}"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C8BD926B-E038-4723-A16F-7EC533C5B8DE}"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72FDB2ED-6D98-4E27-908C-A6D26B748E1A}"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C16FAD5D-4EAF-455A-82D7-3C2368169EE7}"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E0CE08F3-4021-46C4-AECE-832BF70EAD83}"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79B67D90-FF91-4640-9ADB-32748710F68E}"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DC61513E-92EB-4CD6-BE6A-3D970FA60643}"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9C436A8B-4BFA-4A9B-BC50-862E28F5DE0A}"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B77E-4F29-87DF-0FE64D0B037A}"/>
                </c:ext>
              </c:extLst>
            </c:dLbl>
            <c:dLbl>
              <c:idx val="1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B77E-4F29-87DF-0FE64D0B037A}"/>
                </c:ext>
              </c:extLst>
            </c:dLbl>
            <c:dLbl>
              <c:idx val="13"/>
              <c:tx>
                <c:rich>
                  <a:bodyPr/>
                  <a:lstStyle/>
                  <a:p>
                    <a:fld id="{094AE4CB-E8B6-492F-9365-EA000AF7FE5A}"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17B51893-7583-4539-90B9-E0C86BD93539}"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F0AB34BA-9964-4E2D-B566-52AC439B7C42}"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B77E-4F29-87DF-0FE64D0B037A}"/>
                </c:ext>
              </c:extLst>
            </c:dLbl>
            <c:dLbl>
              <c:idx val="1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B77E-4F29-87DF-0FE64D0B037A}"/>
                </c:ext>
              </c:extLst>
            </c:dLbl>
            <c:dLbl>
              <c:idx val="1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B77E-4F29-87DF-0FE64D0B037A}"/>
                </c:ext>
              </c:extLst>
            </c:dLbl>
            <c:dLbl>
              <c:idx val="19"/>
              <c:tx>
                <c:rich>
                  <a:bodyPr/>
                  <a:lstStyle/>
                  <a:p>
                    <a:fld id="{5C1EA2C4-13DE-4D61-ACB9-B14C61162A82}"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7C8ED9E9-1AB7-42F6-9995-C4F043D1EC3C}"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78F3AF13-0FD2-4AF0-B566-4299FB7ED6BE}"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77E-4F29-87DF-0FE64D0B037A}"/>
                </c:ext>
              </c:extLst>
            </c:dLbl>
            <c:dLbl>
              <c:idx val="23"/>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77E-4F29-87DF-0FE64D0B037A}"/>
                </c:ext>
              </c:extLst>
            </c:dLbl>
            <c:dLbl>
              <c:idx val="2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74927DAE-D7AF-47A8-9B14-2C4F935DFCA4}"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BD3E076F-CE25-423A-8C6A-09F7DE078B23}"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819DDE62-6389-4849-9798-48DD59FB6313}"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E269562F-4CEB-4CE6-9EA7-72C44E886089}"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77E-4F29-87DF-0FE64D0B037A}"/>
                </c:ext>
              </c:extLst>
            </c:dLbl>
            <c:dLbl>
              <c:idx val="3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77E-4F29-87DF-0FE64D0B037A}"/>
                </c:ext>
              </c:extLst>
            </c:dLbl>
            <c:dLbl>
              <c:idx val="31"/>
              <c:tx>
                <c:rich>
                  <a:bodyPr/>
                  <a:lstStyle/>
                  <a:p>
                    <a:fld id="{20BB4946-DF55-48F0-957C-50DB546B31CF}"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06CDAB58-36F5-4D41-83F7-113CDE8338A7}"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4FEEA3BD-D73C-40FA-B949-86F82F52F581}"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77E-4F29-87DF-0FE64D0B037A}"/>
                </c:ext>
              </c:extLst>
            </c:dLbl>
            <c:dLbl>
              <c:idx val="37"/>
              <c:tx>
                <c:rich>
                  <a:bodyPr/>
                  <a:lstStyle/>
                  <a:p>
                    <a:fld id="{B36F015E-F0D9-4D15-AB37-86219B06369E}"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4332C1A8-28E5-4406-B031-D051578712C2}"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490A730D-D000-450F-96DC-7F2A2FF359F4}"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B77E-4F29-87DF-0FE64D0B037A}"/>
                </c:ext>
              </c:extLst>
            </c:dLbl>
            <c:dLbl>
              <c:idx val="4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B77E-4F29-87DF-0FE64D0B037A}"/>
                </c:ext>
              </c:extLst>
            </c:dLbl>
            <c:dLbl>
              <c:idx val="4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B77E-4F29-87DF-0FE64D0B037A}"/>
                </c:ext>
              </c:extLst>
            </c:dLbl>
            <c:dLbl>
              <c:idx val="43"/>
              <c:tx>
                <c:rich>
                  <a:bodyPr/>
                  <a:lstStyle/>
                  <a:p>
                    <a:fld id="{33B83D4F-019A-4086-AD20-F048E2E70EF6}"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A2D086E4-4E9E-42E5-BF72-3D4959E020FB}"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F12FAD88-6B41-49DB-ABF7-7A031CA45351}"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B77E-4F29-87DF-0FE64D0B037A}"/>
                </c:ext>
              </c:extLst>
            </c:dLbl>
            <c:dLbl>
              <c:idx val="4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B77E-4F29-87DF-0FE64D0B037A}"/>
                </c:ext>
              </c:extLst>
            </c:dLbl>
            <c:dLbl>
              <c:idx val="4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B77E-4F29-87DF-0FE64D0B037A}"/>
                </c:ext>
              </c:extLst>
            </c:dLbl>
            <c:dLbl>
              <c:idx val="49"/>
              <c:tx>
                <c:rich>
                  <a:bodyPr/>
                  <a:lstStyle/>
                  <a:p>
                    <a:fld id="{8B4320B4-2E05-4C33-9519-FAB1D122D301}"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A749DFC8-C847-49E3-BBB6-C7B871DBC536}"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7CD27686-0F54-4B47-8854-6DCE51C8D283}"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D0A42610-9BBA-4181-9EA6-1E01EA50B5D9}" type="CELLRANGE">
                      <a:rPr lang="en-US"/>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40E2E656-076C-46B5-B234-2D9D2ABFF6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CH"/>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6D548A12-B049-418A-8113-A6CFBA298D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4A0A5436-D839-4BCC-A206-4D0B4E0D1E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C034675F-C3BD-41F2-9A5E-DF74554E32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6F3DEC5C-2932-49EA-85FC-5581B010DF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04D1FA3A-1FDF-4295-8676-46046CCEE2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DBFCA95A-F91A-4152-87DF-BDF7EC0BB6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D814732D-CF41-4CA9-B6FD-D6A8DBE407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969D684B-1D25-4F39-928C-C93DDCAB1C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F45FCD54-A9B4-4533-94CE-E8FD16BAAC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1E1C2B94-C62A-4D25-A7C0-6CAB52F859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D0CD6B98-5339-4E22-93F8-C3471BC716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63D011EB-2668-4A00-B7F1-8015C024AE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3193C717-F6F5-4217-913A-DFDA587C0E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B66A40F1-C8CC-4EC6-A3BC-BC4B58F054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DA2EF4E2-6216-4C83-8996-E486EC2CF6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E1B89B3D-7FA8-432E-8DE6-E9D93EDAE5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A862517E-15DE-4DF8-94BC-681C87F662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9D4791C7-A657-4173-9677-04B15EDBBA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522798A5-A6B1-4C26-B993-B2C10681EA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8145BE4D-2852-45AE-A980-35F883DC72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E51487D1-6C47-49AA-946D-184E815579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F99541AC-0D4A-4EB8-A55E-61CFDD887B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96468D15-46C8-4FE9-9AC7-BF64F0414B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DAE7BE4C-43F8-4034-B1F0-148E9F72C0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8295D36E-B808-4D19-B7A5-64C3AB7A2A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789DBBB6-8AF6-45DF-94F5-9CA33DCA3E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20C948CC-F42A-42B1-B637-5C94D7D89E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18B18656-E7F2-4C22-AC08-C29FE2521B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D90C72FF-8B4C-4D9C-B69E-1F32E665F4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CFEA51B8-CE6B-4D09-9FED-D9A6A5A3F6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73457F66-F6F7-4CD7-ABF7-4B1223CD87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6E66DA00-62CD-465F-A5DB-D1DFE93219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E2986F82-88D1-4812-854C-A359DB079D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8681238D-F53D-4D7E-A793-04EDA507BE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91CDE1BB-6B49-4C33-93A9-AAE1D9E191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95C3A331-4457-4D27-8CFD-934F093744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822B10BA-285F-4425-B6EE-53380A41E1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78994AAC-0FCB-4C22-8FF5-45DB82A585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81233831-8C56-41BF-BD21-A273ECDFFD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7801CF53-B0EB-42EF-A4B4-0D0178BD26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62CC9A89-5250-4D6F-A9FF-7988ED2AF0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260388DB-4C96-4E9C-8B27-AE9EF8E75F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EB188B6D-252C-4AF6-9884-E74F395269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637958FB-FDBB-4B5D-ABDE-12FB894D5D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C6F616A2-CA5E-40C7-BE5E-24FF8804E0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CH"/>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967B6CF1-5DB1-412A-8736-88E7629EA165}" type="CELLRANGE">
                      <a:rPr lang="en-US"/>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210342D3-733B-485E-A66D-F1DD79CF3C8D}"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587D1350-B254-4B52-8356-6B9249C705AB}"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6F3F-4891-A588-66FCA4279EF0}"/>
                </c:ext>
              </c:extLst>
            </c:dLbl>
            <c:dLbl>
              <c:idx val="4"/>
              <c:tx>
                <c:rich>
                  <a:bodyPr/>
                  <a:lstStyle/>
                  <a:p>
                    <a:fld id="{43D4FA1C-6C7B-4324-85F9-1215E0C68B99}"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6F3F-4891-A588-66FCA4279EF0}"/>
                </c:ext>
              </c:extLst>
            </c:dLbl>
            <c:dLbl>
              <c:idx val="5"/>
              <c:tx>
                <c:rich>
                  <a:bodyPr/>
                  <a:lstStyle/>
                  <a:p>
                    <a:fld id="{2C3E80BC-FED1-4EE5-9361-334FDCD67B5E}"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6F3F-4891-A588-66FCA4279EF0}"/>
                </c:ext>
              </c:extLst>
            </c:dLbl>
            <c:dLbl>
              <c:idx val="6"/>
              <c:tx>
                <c:rich>
                  <a:bodyPr/>
                  <a:lstStyle/>
                  <a:p>
                    <a:fld id="{8C295D97-1A07-491E-A6E1-805835A81C77}"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6F3F-4891-A588-66FCA4279EF0}"/>
                </c:ext>
              </c:extLst>
            </c:dLbl>
            <c:dLbl>
              <c:idx val="7"/>
              <c:tx>
                <c:rich>
                  <a:bodyPr/>
                  <a:lstStyle/>
                  <a:p>
                    <a:fld id="{B48733F1-53AB-45FC-ACFD-08DF098B3F38}"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6F3F-4891-A588-66FCA4279EF0}"/>
                </c:ext>
              </c:extLst>
            </c:dLbl>
            <c:dLbl>
              <c:idx val="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6F3F-4891-A588-66FCA4279EF0}"/>
                </c:ext>
              </c:extLst>
            </c:dLbl>
            <c:dLbl>
              <c:idx val="9"/>
              <c:tx>
                <c:rich>
                  <a:bodyPr/>
                  <a:lstStyle/>
                  <a:p>
                    <a:fld id="{733F39D0-9064-43AB-B6D9-1CC3CC006B68}"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6F3F-4891-A588-66FCA4279EF0}"/>
                </c:ext>
              </c:extLst>
            </c:dLbl>
            <c:dLbl>
              <c:idx val="1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6F3F-4891-A588-66FCA4279EF0}"/>
                </c:ext>
              </c:extLst>
            </c:dLbl>
            <c:dLbl>
              <c:idx val="1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6F3F-4891-A588-66FCA4279EF0}"/>
                </c:ext>
              </c:extLst>
            </c:dLbl>
            <c:dLbl>
              <c:idx val="12"/>
              <c:tx>
                <c:rich>
                  <a:bodyPr/>
                  <a:lstStyle/>
                  <a:p>
                    <a:fld id="{2B98B759-0E2D-439A-8EA5-40D88BC773AF}"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6F3F-4891-A588-66FCA4279EF0}"/>
                </c:ext>
              </c:extLst>
            </c:dLbl>
            <c:dLbl>
              <c:idx val="13"/>
              <c:tx>
                <c:rich>
                  <a:bodyPr/>
                  <a:lstStyle/>
                  <a:p>
                    <a:fld id="{FF4903E3-15A9-4AB3-ACE4-2C745983D2BA}"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6F3F-4891-A588-66FCA4279EF0}"/>
                </c:ext>
              </c:extLst>
            </c:dLbl>
            <c:dLbl>
              <c:idx val="1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6F3F-4891-A588-66FCA4279EF0}"/>
                </c:ext>
              </c:extLst>
            </c:dLbl>
            <c:dLbl>
              <c:idx val="15"/>
              <c:tx>
                <c:rich>
                  <a:bodyPr/>
                  <a:lstStyle/>
                  <a:p>
                    <a:fld id="{DDBC07D8-7B8F-4F02-9BD3-2A3F28FEFC92}"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6F3F-4891-A588-66FCA4279EF0}"/>
                </c:ext>
              </c:extLst>
            </c:dLbl>
            <c:dLbl>
              <c:idx val="16"/>
              <c:tx>
                <c:rich>
                  <a:bodyPr/>
                  <a:lstStyle/>
                  <a:p>
                    <a:fld id="{6E3662D6-E943-4752-A622-94541DC2D246}"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6F3F-4891-A588-66FCA4279EF0}"/>
                </c:ext>
              </c:extLst>
            </c:dLbl>
            <c:dLbl>
              <c:idx val="1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6F3F-4891-A588-66FCA4279EF0}"/>
                </c:ext>
              </c:extLst>
            </c:dLbl>
            <c:dLbl>
              <c:idx val="18"/>
              <c:tx>
                <c:rich>
                  <a:bodyPr/>
                  <a:lstStyle/>
                  <a:p>
                    <a:fld id="{22862AAE-D3D7-4FFC-98C5-1A2EE7BC576D}"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6F3F-4891-A588-66FCA4279EF0}"/>
                </c:ext>
              </c:extLst>
            </c:dLbl>
            <c:dLbl>
              <c:idx val="19"/>
              <c:tx>
                <c:rich>
                  <a:bodyPr/>
                  <a:lstStyle/>
                  <a:p>
                    <a:fld id="{439BE5C9-F3C2-4BDC-9621-BEA3652A115C}"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6F3F-4891-A588-66FCA4279EF0}"/>
                </c:ext>
              </c:extLst>
            </c:dLbl>
            <c:dLbl>
              <c:idx val="20"/>
              <c:tx>
                <c:rich>
                  <a:bodyPr/>
                  <a:lstStyle/>
                  <a:p>
                    <a:fld id="{1B39EC3C-DE11-4BB8-8051-88ED40960B76}"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6F3F-4891-A588-66FCA4279EF0}"/>
                </c:ext>
              </c:extLst>
            </c:dLbl>
            <c:dLbl>
              <c:idx val="21"/>
              <c:tx>
                <c:rich>
                  <a:bodyPr/>
                  <a:lstStyle/>
                  <a:p>
                    <a:fld id="{8C082285-069D-4891-9150-438F363E5600}"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6F3F-4891-A588-66FCA4279EF0}"/>
                </c:ext>
              </c:extLst>
            </c:dLbl>
            <c:dLbl>
              <c:idx val="22"/>
              <c:tx>
                <c:rich>
                  <a:bodyPr/>
                  <a:lstStyle/>
                  <a:p>
                    <a:fld id="{58DAAE62-BEF2-449A-B2E9-457C92C3D489}"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6F3F-4891-A588-66FCA4279EF0}"/>
                </c:ext>
              </c:extLst>
            </c:dLbl>
            <c:dLbl>
              <c:idx val="23"/>
              <c:tx>
                <c:rich>
                  <a:bodyPr/>
                  <a:lstStyle/>
                  <a:p>
                    <a:fld id="{025408FF-F546-41C1-AFFE-9960A16474D9}"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6F3F-4891-A588-66FCA4279EF0}"/>
                </c:ext>
              </c:extLst>
            </c:dLbl>
            <c:dLbl>
              <c:idx val="2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6F3F-4891-A588-66FCA4279EF0}"/>
                </c:ext>
              </c:extLst>
            </c:dLbl>
            <c:dLbl>
              <c:idx val="25"/>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6F3F-4891-A588-66FCA4279EF0}"/>
                </c:ext>
              </c:extLst>
            </c:dLbl>
            <c:dLbl>
              <c:idx val="26"/>
              <c:tx>
                <c:rich>
                  <a:bodyPr/>
                  <a:lstStyle/>
                  <a:p>
                    <a:fld id="{BBA65FF4-578D-4A55-906D-0BB9ACFC4090}"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6F3F-4891-A588-66FCA4279EF0}"/>
                </c:ext>
              </c:extLst>
            </c:dLbl>
            <c:dLbl>
              <c:idx val="2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6F3F-4891-A588-66FCA4279EF0}"/>
                </c:ext>
              </c:extLst>
            </c:dLbl>
            <c:dLbl>
              <c:idx val="2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6F3F-4891-A588-66FCA4279EF0}"/>
                </c:ext>
              </c:extLst>
            </c:dLbl>
            <c:dLbl>
              <c:idx val="29"/>
              <c:tx>
                <c:rich>
                  <a:bodyPr/>
                  <a:lstStyle/>
                  <a:p>
                    <a:fld id="{3E21A6D7-4478-44DC-9BBE-5946CE2E330E}"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6F3F-4891-A588-66FCA4279EF0}"/>
                </c:ext>
              </c:extLst>
            </c:dLbl>
            <c:dLbl>
              <c:idx val="30"/>
              <c:tx>
                <c:rich>
                  <a:bodyPr/>
                  <a:lstStyle/>
                  <a:p>
                    <a:fld id="{96800B65-6C5E-44F4-933B-4FED201D0598}"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6F3F-4891-A588-66FCA4279EF0}"/>
                </c:ext>
              </c:extLst>
            </c:dLbl>
            <c:dLbl>
              <c:idx val="3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6F3F-4891-A588-66FCA4279EF0}"/>
                </c:ext>
              </c:extLst>
            </c:dLbl>
            <c:dLbl>
              <c:idx val="3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6F3F-4891-A588-66FCA4279EF0}"/>
                </c:ext>
              </c:extLst>
            </c:dLbl>
            <c:dLbl>
              <c:idx val="33"/>
              <c:tx>
                <c:rich>
                  <a:bodyPr/>
                  <a:lstStyle/>
                  <a:p>
                    <a:fld id="{298B96F3-D60E-49AE-8970-196D2AD7B26A}"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6F3F-4891-A588-66FCA4279EF0}"/>
                </c:ext>
              </c:extLst>
            </c:dLbl>
            <c:dLbl>
              <c:idx val="34"/>
              <c:tx>
                <c:rich>
                  <a:bodyPr/>
                  <a:lstStyle/>
                  <a:p>
                    <a:fld id="{1C926AF6-A390-48B6-A84C-B7BE1253785E}"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6F3F-4891-A588-66FCA4279EF0}"/>
                </c:ext>
              </c:extLst>
            </c:dLbl>
            <c:dLbl>
              <c:idx val="35"/>
              <c:tx>
                <c:rich>
                  <a:bodyPr/>
                  <a:lstStyle/>
                  <a:p>
                    <a:fld id="{057F42ED-5DC6-4020-B948-6053A7EDE628}"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6F3F-4891-A588-66FCA4279EF0}"/>
                </c:ext>
              </c:extLst>
            </c:dLbl>
            <c:dLbl>
              <c:idx val="36"/>
              <c:tx>
                <c:rich>
                  <a:bodyPr/>
                  <a:lstStyle/>
                  <a:p>
                    <a:fld id="{DE41403E-06F7-446D-8BE1-9D510719729B}"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6F3F-4891-A588-66FCA4279EF0}"/>
                </c:ext>
              </c:extLst>
            </c:dLbl>
            <c:dLbl>
              <c:idx val="3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6F3F-4891-A588-66FCA4279EF0}"/>
                </c:ext>
              </c:extLst>
            </c:dLbl>
            <c:dLbl>
              <c:idx val="38"/>
              <c:tx>
                <c:rich>
                  <a:bodyPr/>
                  <a:lstStyle/>
                  <a:p>
                    <a:fld id="{B7C375EE-6B68-4B80-94F3-80EA82284F69}"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6F3F-4891-A588-66FCA4279EF0}"/>
                </c:ext>
              </c:extLst>
            </c:dLbl>
            <c:dLbl>
              <c:idx val="39"/>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6F3F-4891-A588-66FCA4279EF0}"/>
                </c:ext>
              </c:extLst>
            </c:dLbl>
            <c:dLbl>
              <c:idx val="40"/>
              <c:tx>
                <c:rich>
                  <a:bodyPr/>
                  <a:lstStyle/>
                  <a:p>
                    <a:fld id="{506094C9-84C7-47E0-9590-6194111D433C}"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6F3F-4891-A588-66FCA4279EF0}"/>
                </c:ext>
              </c:extLst>
            </c:dLbl>
            <c:dLbl>
              <c:idx val="41"/>
              <c:tx>
                <c:rich>
                  <a:bodyPr/>
                  <a:lstStyle/>
                  <a:p>
                    <a:fld id="{1C621824-CB7B-4988-BA29-3F39C52B0E07}"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6F3F-4891-A588-66FCA4279EF0}"/>
                </c:ext>
              </c:extLst>
            </c:dLbl>
            <c:dLbl>
              <c:idx val="4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6F3F-4891-A588-66FCA4279EF0}"/>
                </c:ext>
              </c:extLst>
            </c:dLbl>
            <c:dLbl>
              <c:idx val="43"/>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6F3F-4891-A588-66FCA4279EF0}"/>
                </c:ext>
              </c:extLst>
            </c:dLbl>
            <c:dLbl>
              <c:idx val="44"/>
              <c:tx>
                <c:rich>
                  <a:bodyPr/>
                  <a:lstStyle/>
                  <a:p>
                    <a:fld id="{EB965989-0F2A-45F4-A7C4-46F3A20B6034}"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6F3F-4891-A588-66FCA4279EF0}"/>
                </c:ext>
              </c:extLst>
            </c:dLbl>
            <c:dLbl>
              <c:idx val="45"/>
              <c:tx>
                <c:rich>
                  <a:bodyPr/>
                  <a:lstStyle/>
                  <a:p>
                    <a:fld id="{CE82A104-E7E9-40D0-9E94-AC62CDB641BF}" type="CELLRANGE">
                      <a:rPr lang="en-CH"/>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FB4C31B0-ECC5-4236-9DDE-7E577D45CEB6}"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6F3F-4891-A588-66FCA4279EF0}"/>
                </c:ext>
              </c:extLst>
            </c:dLbl>
            <c:dLbl>
              <c:idx val="47"/>
              <c:tx>
                <c:rich>
                  <a:bodyPr/>
                  <a:lstStyle/>
                  <a:p>
                    <a:fld id="{C3A90554-5D55-44D2-B8F3-F7E426466D8A}"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6F3F-4891-A588-66FCA4279EF0}"/>
                </c:ext>
              </c:extLst>
            </c:dLbl>
            <c:dLbl>
              <c:idx val="48"/>
              <c:tx>
                <c:rich>
                  <a:bodyPr/>
                  <a:lstStyle/>
                  <a:p>
                    <a:fld id="{0AE3FB12-B051-4490-8361-118D8D9C007C}"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6F3F-4891-A588-66FCA4279EF0}"/>
                </c:ext>
              </c:extLst>
            </c:dLbl>
            <c:dLbl>
              <c:idx val="49"/>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6F3F-4891-A588-66FCA4279EF0}"/>
                </c:ext>
              </c:extLst>
            </c:dLbl>
            <c:dLbl>
              <c:idx val="5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6F3F-4891-A588-66FCA4279EF0}"/>
                </c:ext>
              </c:extLst>
            </c:dLbl>
            <c:dLbl>
              <c:idx val="51"/>
              <c:tx>
                <c:rich>
                  <a:bodyPr/>
                  <a:lstStyle/>
                  <a:p>
                    <a:fld id="{CE9CF5FF-A899-45E7-8846-A5EC585403BB}" type="CELLRANGE">
                      <a:rPr lang="en-GB"/>
                      <a:pPr/>
                      <a:t>[CELLRANGE]</a:t>
                    </a:fld>
                    <a:endParaRPr lang="en-CH"/>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DD220506-0D1A-4A78-9302-76A1F9F95FBB}" type="CELLRANGE">
                      <a:rPr lang="en-US"/>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F96458C9-41A9-42B0-99E0-84D6CCD344AE}"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AFCA-4943-AA4B-9818CF1C0054}"/>
                </c:ext>
              </c:extLst>
            </c:dLbl>
            <c:dLbl>
              <c:idx val="2"/>
              <c:tx>
                <c:rich>
                  <a:bodyPr/>
                  <a:lstStyle/>
                  <a:p>
                    <a:fld id="{7DE079EE-0B8C-4D2E-8F32-7D7B804445F4}"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AFCA-4943-AA4B-9818CF1C0054}"/>
                </c:ext>
              </c:extLst>
            </c:dLbl>
            <c:dLbl>
              <c:idx val="3"/>
              <c:tx>
                <c:rich>
                  <a:bodyPr/>
                  <a:lstStyle/>
                  <a:p>
                    <a:fld id="{484D21F8-3CD5-49E0-9694-068504E0A0AB}"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AFCA-4943-AA4B-9818CF1C0054}"/>
                </c:ext>
              </c:extLst>
            </c:dLbl>
            <c:dLbl>
              <c:idx val="4"/>
              <c:tx>
                <c:rich>
                  <a:bodyPr/>
                  <a:lstStyle/>
                  <a:p>
                    <a:fld id="{88B299A9-AE2D-4EB6-8112-83632EE4A266}"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AFCA-4943-AA4B-9818CF1C0054}"/>
                </c:ext>
              </c:extLst>
            </c:dLbl>
            <c:dLbl>
              <c:idx val="5"/>
              <c:tx>
                <c:rich>
                  <a:bodyPr/>
                  <a:lstStyle/>
                  <a:p>
                    <a:fld id="{33AB282E-61A8-4691-B550-4BBBF5695720}"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AFCA-4943-AA4B-9818CF1C0054}"/>
                </c:ext>
              </c:extLst>
            </c:dLbl>
            <c:dLbl>
              <c:idx val="6"/>
              <c:tx>
                <c:rich>
                  <a:bodyPr/>
                  <a:lstStyle/>
                  <a:p>
                    <a:fld id="{2D6F7034-2C56-4C28-90EF-AB01DF34907F}"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AFCA-4943-AA4B-9818CF1C0054}"/>
                </c:ext>
              </c:extLst>
            </c:dLbl>
            <c:dLbl>
              <c:idx val="7"/>
              <c:tx>
                <c:rich>
                  <a:bodyPr/>
                  <a:lstStyle/>
                  <a:p>
                    <a:fld id="{4418C6C0-978E-49E6-9E5B-D4020F9B8E61}"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AFCA-4943-AA4B-9818CF1C0054}"/>
                </c:ext>
              </c:extLst>
            </c:dLbl>
            <c:dLbl>
              <c:idx val="8"/>
              <c:tx>
                <c:rich>
                  <a:bodyPr/>
                  <a:lstStyle/>
                  <a:p>
                    <a:fld id="{47313C50-3DB7-4662-A67F-66A521299E61}"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AFCA-4943-AA4B-9818CF1C0054}"/>
                </c:ext>
              </c:extLst>
            </c:dLbl>
            <c:dLbl>
              <c:idx val="9"/>
              <c:tx>
                <c:rich>
                  <a:bodyPr/>
                  <a:lstStyle/>
                  <a:p>
                    <a:fld id="{B01A8610-2FF8-439B-956E-FE5776CCF26F}"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AFCA-4943-AA4B-9818CF1C0054}"/>
                </c:ext>
              </c:extLst>
            </c:dLbl>
            <c:dLbl>
              <c:idx val="1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AFCA-4943-AA4B-9818CF1C0054}"/>
                </c:ext>
              </c:extLst>
            </c:dLbl>
            <c:dLbl>
              <c:idx val="1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AFCA-4943-AA4B-9818CF1C0054}"/>
                </c:ext>
              </c:extLst>
            </c:dLbl>
            <c:dLbl>
              <c:idx val="1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AFCA-4943-AA4B-9818CF1C0054}"/>
                </c:ext>
              </c:extLst>
            </c:dLbl>
            <c:dLbl>
              <c:idx val="13"/>
              <c:tx>
                <c:rich>
                  <a:bodyPr/>
                  <a:lstStyle/>
                  <a:p>
                    <a:fld id="{5518CDB9-AE72-45F1-AA15-DBE04AD33E2F}"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AFCA-4943-AA4B-9818CF1C0054}"/>
                </c:ext>
              </c:extLst>
            </c:dLbl>
            <c:dLbl>
              <c:idx val="14"/>
              <c:tx>
                <c:rich>
                  <a:bodyPr/>
                  <a:lstStyle/>
                  <a:p>
                    <a:fld id="{64B28E80-F4A4-4DDC-B62B-801F14173778}"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AFCA-4943-AA4B-9818CF1C0054}"/>
                </c:ext>
              </c:extLst>
            </c:dLbl>
            <c:dLbl>
              <c:idx val="15"/>
              <c:tx>
                <c:rich>
                  <a:bodyPr/>
                  <a:lstStyle/>
                  <a:p>
                    <a:fld id="{5E2C077C-3562-4CBE-ADBB-DF6F308DED0D}"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AFCA-4943-AA4B-9818CF1C0054}"/>
                </c:ext>
              </c:extLst>
            </c:dLbl>
            <c:dLbl>
              <c:idx val="1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AFCA-4943-AA4B-9818CF1C0054}"/>
                </c:ext>
              </c:extLst>
            </c:dLbl>
            <c:dLbl>
              <c:idx val="1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AFCA-4943-AA4B-9818CF1C0054}"/>
                </c:ext>
              </c:extLst>
            </c:dLbl>
            <c:dLbl>
              <c:idx val="1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AFCA-4943-AA4B-9818CF1C0054}"/>
                </c:ext>
              </c:extLst>
            </c:dLbl>
            <c:dLbl>
              <c:idx val="19"/>
              <c:tx>
                <c:rich>
                  <a:bodyPr/>
                  <a:lstStyle/>
                  <a:p>
                    <a:fld id="{D3A73A13-E978-43BA-9925-B5830CDF862A}"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AFCA-4943-AA4B-9818CF1C0054}"/>
                </c:ext>
              </c:extLst>
            </c:dLbl>
            <c:dLbl>
              <c:idx val="20"/>
              <c:tx>
                <c:rich>
                  <a:bodyPr/>
                  <a:lstStyle/>
                  <a:p>
                    <a:fld id="{F046385A-F67C-403D-A55C-F7A1C8692404}"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AFCA-4943-AA4B-9818CF1C0054}"/>
                </c:ext>
              </c:extLst>
            </c:dLbl>
            <c:dLbl>
              <c:idx val="21"/>
              <c:tx>
                <c:rich>
                  <a:bodyPr/>
                  <a:lstStyle/>
                  <a:p>
                    <a:fld id="{898AD404-13A2-4EE7-A4DF-21C8DCBA4D20}"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AFCA-4943-AA4B-9818CF1C0054}"/>
                </c:ext>
              </c:extLst>
            </c:dLbl>
            <c:dLbl>
              <c:idx val="2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AFCA-4943-AA4B-9818CF1C0054}"/>
                </c:ext>
              </c:extLst>
            </c:dLbl>
            <c:dLbl>
              <c:idx val="23"/>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AFCA-4943-AA4B-9818CF1C0054}"/>
                </c:ext>
              </c:extLst>
            </c:dLbl>
            <c:dLbl>
              <c:idx val="2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AFCA-4943-AA4B-9818CF1C0054}"/>
                </c:ext>
              </c:extLst>
            </c:dLbl>
            <c:dLbl>
              <c:idx val="25"/>
              <c:tx>
                <c:rich>
                  <a:bodyPr/>
                  <a:lstStyle/>
                  <a:p>
                    <a:fld id="{E12256F6-1B12-4979-A9B8-3F2B04A74CC8}"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AFCA-4943-AA4B-9818CF1C0054}"/>
                </c:ext>
              </c:extLst>
            </c:dLbl>
            <c:dLbl>
              <c:idx val="26"/>
              <c:tx>
                <c:rich>
                  <a:bodyPr/>
                  <a:lstStyle/>
                  <a:p>
                    <a:fld id="{351D5961-BB92-48BF-B897-4A0EB73E4BFD}"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AFCA-4943-AA4B-9818CF1C0054}"/>
                </c:ext>
              </c:extLst>
            </c:dLbl>
            <c:dLbl>
              <c:idx val="27"/>
              <c:tx>
                <c:rich>
                  <a:bodyPr/>
                  <a:lstStyle/>
                  <a:p>
                    <a:fld id="{F8928565-E0ED-4511-BF4F-72499E1E72B5}"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AFCA-4943-AA4B-9818CF1C0054}"/>
                </c:ext>
              </c:extLst>
            </c:dLbl>
            <c:dLbl>
              <c:idx val="28"/>
              <c:tx>
                <c:rich>
                  <a:bodyPr/>
                  <a:lstStyle/>
                  <a:p>
                    <a:fld id="{90BBF131-B1D5-4291-B72B-DDE6B9582F51}"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AFCA-4943-AA4B-9818CF1C0054}"/>
                </c:ext>
              </c:extLst>
            </c:dLbl>
            <c:dLbl>
              <c:idx val="29"/>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AFCA-4943-AA4B-9818CF1C0054}"/>
                </c:ext>
              </c:extLst>
            </c:dLbl>
            <c:dLbl>
              <c:idx val="3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AFCA-4943-AA4B-9818CF1C0054}"/>
                </c:ext>
              </c:extLst>
            </c:dLbl>
            <c:dLbl>
              <c:idx val="31"/>
              <c:tx>
                <c:rich>
                  <a:bodyPr/>
                  <a:lstStyle/>
                  <a:p>
                    <a:fld id="{AC04368F-FDF9-4859-97A2-74E557C3749B}"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AFCA-4943-AA4B-9818CF1C0054}"/>
                </c:ext>
              </c:extLst>
            </c:dLbl>
            <c:dLbl>
              <c:idx val="32"/>
              <c:tx>
                <c:rich>
                  <a:bodyPr/>
                  <a:lstStyle/>
                  <a:p>
                    <a:fld id="{E27615CC-3775-4C90-AC6F-A96CF03130AA}"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AFCA-4943-AA4B-9818CF1C0054}"/>
                </c:ext>
              </c:extLst>
            </c:dLbl>
            <c:dLbl>
              <c:idx val="33"/>
              <c:tx>
                <c:rich>
                  <a:bodyPr/>
                  <a:lstStyle/>
                  <a:p>
                    <a:fld id="{4203F1CF-697B-4879-960A-563DB1CF83E3}"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AFCA-4943-AA4B-9818CF1C0054}"/>
                </c:ext>
              </c:extLst>
            </c:dLbl>
            <c:dLbl>
              <c:idx val="3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AFCA-4943-AA4B-9818CF1C0054}"/>
                </c:ext>
              </c:extLst>
            </c:dLbl>
            <c:dLbl>
              <c:idx val="35"/>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AFCA-4943-AA4B-9818CF1C0054}"/>
                </c:ext>
              </c:extLst>
            </c:dLbl>
            <c:dLbl>
              <c:idx val="3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AFCA-4943-AA4B-9818CF1C0054}"/>
                </c:ext>
              </c:extLst>
            </c:dLbl>
            <c:dLbl>
              <c:idx val="37"/>
              <c:tx>
                <c:rich>
                  <a:bodyPr/>
                  <a:lstStyle/>
                  <a:p>
                    <a:fld id="{FB69F2FE-79FA-49FF-8ADD-B1C902498870}"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AFCA-4943-AA4B-9818CF1C0054}"/>
                </c:ext>
              </c:extLst>
            </c:dLbl>
            <c:dLbl>
              <c:idx val="38"/>
              <c:tx>
                <c:rich>
                  <a:bodyPr/>
                  <a:lstStyle/>
                  <a:p>
                    <a:fld id="{927E5783-8FC9-4D74-9A1B-CF658BE2D6EF}"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CD8B673B-EB43-4062-8D39-55B036C12315}"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AFCA-4943-AA4B-9818CF1C0054}"/>
                </c:ext>
              </c:extLst>
            </c:dLbl>
            <c:dLbl>
              <c:idx val="4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AFCA-4943-AA4B-9818CF1C0054}"/>
                </c:ext>
              </c:extLst>
            </c:dLbl>
            <c:dLbl>
              <c:idx val="4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AFCA-4943-AA4B-9818CF1C0054}"/>
                </c:ext>
              </c:extLst>
            </c:dLbl>
            <c:dLbl>
              <c:idx val="4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AFCA-4943-AA4B-9818CF1C0054}"/>
                </c:ext>
              </c:extLst>
            </c:dLbl>
            <c:dLbl>
              <c:idx val="43"/>
              <c:tx>
                <c:rich>
                  <a:bodyPr/>
                  <a:lstStyle/>
                  <a:p>
                    <a:fld id="{2DF5179D-A340-4291-BD42-70AF5E8995B1}"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AFCA-4943-AA4B-9818CF1C0054}"/>
                </c:ext>
              </c:extLst>
            </c:dLbl>
            <c:dLbl>
              <c:idx val="44"/>
              <c:tx>
                <c:rich>
                  <a:bodyPr/>
                  <a:lstStyle/>
                  <a:p>
                    <a:fld id="{147B93EA-D59E-4006-B3ED-ED5CAB515C99}"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AFCA-4943-AA4B-9818CF1C0054}"/>
                </c:ext>
              </c:extLst>
            </c:dLbl>
            <c:dLbl>
              <c:idx val="45"/>
              <c:tx>
                <c:rich>
                  <a:bodyPr/>
                  <a:lstStyle/>
                  <a:p>
                    <a:fld id="{CD841F4F-7490-43AC-AB95-4E7966EDF11A}"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AFCA-4943-AA4B-9818CF1C0054}"/>
                </c:ext>
              </c:extLst>
            </c:dLbl>
            <c:dLbl>
              <c:idx val="4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AFCA-4943-AA4B-9818CF1C0054}"/>
                </c:ext>
              </c:extLst>
            </c:dLbl>
            <c:dLbl>
              <c:idx val="4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AFCA-4943-AA4B-9818CF1C0054}"/>
                </c:ext>
              </c:extLst>
            </c:dLbl>
            <c:dLbl>
              <c:idx val="4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AFCA-4943-AA4B-9818CF1C0054}"/>
                </c:ext>
              </c:extLst>
            </c:dLbl>
            <c:dLbl>
              <c:idx val="49"/>
              <c:tx>
                <c:rich>
                  <a:bodyPr/>
                  <a:lstStyle/>
                  <a:p>
                    <a:fld id="{44E13A10-8C26-4B81-8267-8F1351682E6A}"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AFCA-4943-AA4B-9818CF1C0054}"/>
                </c:ext>
              </c:extLst>
            </c:dLbl>
            <c:dLbl>
              <c:idx val="50"/>
              <c:tx>
                <c:rich>
                  <a:bodyPr/>
                  <a:lstStyle/>
                  <a:p>
                    <a:fld id="{59BBC634-149A-4B91-9D40-DE166C05C391}"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AFCA-4943-AA4B-9818CF1C0054}"/>
                </c:ext>
              </c:extLst>
            </c:dLbl>
            <c:dLbl>
              <c:idx val="51"/>
              <c:tx>
                <c:rich>
                  <a:bodyPr/>
                  <a:lstStyle/>
                  <a:p>
                    <a:fld id="{01F72393-4359-4E94-8D9D-E2F7759B4BC3}"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A3A68A9F-7C28-4BB6-9988-0EE528E6D7F8}" type="CELLRANGE">
                      <a:rPr lang="en-US"/>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B2C-A45E-07CB64A14B3B}"/>
                </c:ext>
              </c:extLst>
            </c:dLbl>
            <c:dLbl>
              <c:idx val="1"/>
              <c:tx>
                <c:rich>
                  <a:bodyPr/>
                  <a:lstStyle/>
                  <a:p>
                    <a:fld id="{CF519479-0718-4C4D-86A5-C75B30E106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B2C-A45E-07CB64A14B3B}"/>
                </c:ext>
              </c:extLst>
            </c:dLbl>
            <c:dLbl>
              <c:idx val="2"/>
              <c:delete val="1"/>
              <c:extLst>
                <c:ext xmlns:c15="http://schemas.microsoft.com/office/drawing/2012/chart" uri="{CE6537A1-D6FC-4f65-9D91-7224C49458BB}"/>
                <c:ext xmlns:c16="http://schemas.microsoft.com/office/drawing/2014/chart" uri="{C3380CC4-5D6E-409C-BE32-E72D297353CC}">
                  <c16:uniqueId val="{00000002-48EF-4B2C-A45E-07CB64A14B3B}"/>
                </c:ext>
              </c:extLst>
            </c:dLbl>
            <c:dLbl>
              <c:idx val="3"/>
              <c:tx>
                <c:rich>
                  <a:bodyPr/>
                  <a:lstStyle/>
                  <a:p>
                    <a:fld id="{B7BBF3C6-5B5B-4C75-A1C8-2F3B20F09CB9}"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B2C-A45E-07CB64A14B3B}"/>
                </c:ext>
              </c:extLst>
            </c:dLbl>
            <c:dLbl>
              <c:idx val="4"/>
              <c:tx>
                <c:rich>
                  <a:bodyPr/>
                  <a:lstStyle/>
                  <a:p>
                    <a:fld id="{F49CE29C-F565-4FC7-9E4A-C2941F979CAC}"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B2C-A45E-07CB64A14B3B}"/>
                </c:ext>
              </c:extLst>
            </c:dLbl>
            <c:dLbl>
              <c:idx val="5"/>
              <c:tx>
                <c:rich>
                  <a:bodyPr/>
                  <a:lstStyle/>
                  <a:p>
                    <a:fld id="{C9F0C1E0-A220-4735-A7AF-9712B5E20736}"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B2C-A45E-07CB64A14B3B}"/>
                </c:ext>
              </c:extLst>
            </c:dLbl>
            <c:dLbl>
              <c:idx val="6"/>
              <c:tx>
                <c:rich>
                  <a:bodyPr/>
                  <a:lstStyle/>
                  <a:p>
                    <a:fld id="{C8008ADF-04ED-4F94-8412-37CB767655DA}"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B2C-A45E-07CB64A14B3B}"/>
                </c:ext>
              </c:extLst>
            </c:dLbl>
            <c:dLbl>
              <c:idx val="7"/>
              <c:tx>
                <c:rich>
                  <a:bodyPr/>
                  <a:lstStyle/>
                  <a:p>
                    <a:fld id="{F7DBECB4-4068-4901-8742-D2B83582275C}"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B2C-A45E-07CB64A14B3B}"/>
                </c:ext>
              </c:extLst>
            </c:dLbl>
            <c:dLbl>
              <c:idx val="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8EF-4B2C-A45E-07CB64A14B3B}"/>
                </c:ext>
              </c:extLst>
            </c:dLbl>
            <c:dLbl>
              <c:idx val="9"/>
              <c:tx>
                <c:rich>
                  <a:bodyPr/>
                  <a:lstStyle/>
                  <a:p>
                    <a:fld id="{4F5863F1-F452-48B8-A060-789C82D7EF82}"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8EF-4B2C-A45E-07CB64A14B3B}"/>
                </c:ext>
              </c:extLst>
            </c:dLbl>
            <c:dLbl>
              <c:idx val="1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8EF-4B2C-A45E-07CB64A14B3B}"/>
                </c:ext>
              </c:extLst>
            </c:dLbl>
            <c:dLbl>
              <c:idx val="1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8EF-4B2C-A45E-07CB64A14B3B}"/>
                </c:ext>
              </c:extLst>
            </c:dLbl>
            <c:dLbl>
              <c:idx val="12"/>
              <c:tx>
                <c:rich>
                  <a:bodyPr/>
                  <a:lstStyle/>
                  <a:p>
                    <a:fld id="{416AC08D-FAC8-4FCF-AF58-FFB8A0DEC322}"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8EF-4B2C-A45E-07CB64A14B3B}"/>
                </c:ext>
              </c:extLst>
            </c:dLbl>
            <c:dLbl>
              <c:idx val="13"/>
              <c:tx>
                <c:rich>
                  <a:bodyPr/>
                  <a:lstStyle/>
                  <a:p>
                    <a:fld id="{78844ABC-5426-4CF5-ADF9-44BE1E6D48F3}"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8EF-4B2C-A45E-07CB64A14B3B}"/>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8EF-4B2C-A45E-07CB64A14B3B}"/>
                </c:ext>
              </c:extLst>
            </c:dLbl>
            <c:dLbl>
              <c:idx val="15"/>
              <c:tx>
                <c:rich>
                  <a:bodyPr/>
                  <a:lstStyle/>
                  <a:p>
                    <a:fld id="{5D9C83A4-450E-4131-9BDD-6B5AED85373C}"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8EF-4B2C-A45E-07CB64A14B3B}"/>
                </c:ext>
              </c:extLst>
            </c:dLbl>
            <c:dLbl>
              <c:idx val="16"/>
              <c:tx>
                <c:rich>
                  <a:bodyPr/>
                  <a:lstStyle/>
                  <a:p>
                    <a:fld id="{3C05FE32-D35F-4741-B6A7-C0F4CBF346E6}"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8EF-4B2C-A45E-07CB64A14B3B}"/>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8EF-4B2C-A45E-07CB64A14B3B}"/>
                </c:ext>
              </c:extLst>
            </c:dLbl>
            <c:dLbl>
              <c:idx val="18"/>
              <c:tx>
                <c:rich>
                  <a:bodyPr/>
                  <a:lstStyle/>
                  <a:p>
                    <a:fld id="{742CE6DE-496A-42CF-8CCF-0F9625C7EEA4}"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8EF-4B2C-A45E-07CB64A14B3B}"/>
                </c:ext>
              </c:extLst>
            </c:dLbl>
            <c:dLbl>
              <c:idx val="19"/>
              <c:tx>
                <c:rich>
                  <a:bodyPr/>
                  <a:lstStyle/>
                  <a:p>
                    <a:fld id="{6D08F3D4-AD5D-472A-8633-4D1618662E21}"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8EF-4B2C-A45E-07CB64A14B3B}"/>
                </c:ext>
              </c:extLst>
            </c:dLbl>
            <c:dLbl>
              <c:idx val="20"/>
              <c:tx>
                <c:rich>
                  <a:bodyPr/>
                  <a:lstStyle/>
                  <a:p>
                    <a:fld id="{A43A7AB3-8C1D-4B67-812E-0C22A07EBBD1}"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8EF-4B2C-A45E-07CB64A14B3B}"/>
                </c:ext>
              </c:extLst>
            </c:dLbl>
            <c:dLbl>
              <c:idx val="21"/>
              <c:tx>
                <c:rich>
                  <a:bodyPr/>
                  <a:lstStyle/>
                  <a:p>
                    <a:fld id="{3451705F-B308-4927-A31D-616AA1F067F1}"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8EF-4B2C-A45E-07CB64A14B3B}"/>
                </c:ext>
              </c:extLst>
            </c:dLbl>
            <c:dLbl>
              <c:idx val="22"/>
              <c:tx>
                <c:rich>
                  <a:bodyPr/>
                  <a:lstStyle/>
                  <a:p>
                    <a:fld id="{892F677D-BB0F-4BED-A5B0-2D8057933A0C}"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8EF-4B2C-A45E-07CB64A14B3B}"/>
                </c:ext>
              </c:extLst>
            </c:dLbl>
            <c:dLbl>
              <c:idx val="23"/>
              <c:tx>
                <c:rich>
                  <a:bodyPr/>
                  <a:lstStyle/>
                  <a:p>
                    <a:fld id="{70807DFE-5D84-44ED-9319-426595F4C8F7}"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8EF-4B2C-A45E-07CB64A14B3B}"/>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48EF-4B2C-A45E-07CB64A14B3B}"/>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48EF-4B2C-A45E-07CB64A14B3B}"/>
                </c:ext>
              </c:extLst>
            </c:dLbl>
            <c:dLbl>
              <c:idx val="26"/>
              <c:tx>
                <c:rich>
                  <a:bodyPr/>
                  <a:lstStyle/>
                  <a:p>
                    <a:fld id="{C29FB267-608B-41E7-886D-65D004175BDA}"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8EF-4B2C-A45E-07CB64A14B3B}"/>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48EF-4B2C-A45E-07CB64A14B3B}"/>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48EF-4B2C-A45E-07CB64A14B3B}"/>
                </c:ext>
              </c:extLst>
            </c:dLbl>
            <c:dLbl>
              <c:idx val="29"/>
              <c:tx>
                <c:rich>
                  <a:bodyPr/>
                  <a:lstStyle/>
                  <a:p>
                    <a:fld id="{34A76AEF-3AC9-4B3F-9846-0E7357A891D1}"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8EF-4B2C-A45E-07CB64A14B3B}"/>
                </c:ext>
              </c:extLst>
            </c:dLbl>
            <c:dLbl>
              <c:idx val="30"/>
              <c:tx>
                <c:rich>
                  <a:bodyPr/>
                  <a:lstStyle/>
                  <a:p>
                    <a:fld id="{9B489DAD-0ACA-4932-92C1-AC8D58BCA4AA}"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8EF-4B2C-A45E-07CB64A14B3B}"/>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48EF-4B2C-A45E-07CB64A14B3B}"/>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48EF-4B2C-A45E-07CB64A14B3B}"/>
                </c:ext>
              </c:extLst>
            </c:dLbl>
            <c:dLbl>
              <c:idx val="33"/>
              <c:tx>
                <c:rich>
                  <a:bodyPr/>
                  <a:lstStyle/>
                  <a:p>
                    <a:fld id="{870F457C-7221-4C16-A57B-567A4961A00D}"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8EF-4B2C-A45E-07CB64A14B3B}"/>
                </c:ext>
              </c:extLst>
            </c:dLbl>
            <c:dLbl>
              <c:idx val="34"/>
              <c:tx>
                <c:rich>
                  <a:bodyPr/>
                  <a:lstStyle/>
                  <a:p>
                    <a:fld id="{4B5F03B3-5D2F-449D-93E7-1183EA01ADED}"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8EF-4B2C-A45E-07CB64A14B3B}"/>
                </c:ext>
              </c:extLst>
            </c:dLbl>
            <c:dLbl>
              <c:idx val="35"/>
              <c:tx>
                <c:rich>
                  <a:bodyPr/>
                  <a:lstStyle/>
                  <a:p>
                    <a:fld id="{CD1FC1B9-AD60-4D91-931A-57B5080867C8}"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8EF-4B2C-A45E-07CB64A14B3B}"/>
                </c:ext>
              </c:extLst>
            </c:dLbl>
            <c:dLbl>
              <c:idx val="36"/>
              <c:tx>
                <c:rich>
                  <a:bodyPr/>
                  <a:lstStyle/>
                  <a:p>
                    <a:fld id="{6EF3C76A-FAA2-46C3-9A3D-DA328518DD69}"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8EF-4B2C-A45E-07CB64A14B3B}"/>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48EF-4B2C-A45E-07CB64A14B3B}"/>
                </c:ext>
              </c:extLst>
            </c:dLbl>
            <c:dLbl>
              <c:idx val="38"/>
              <c:tx>
                <c:rich>
                  <a:bodyPr/>
                  <a:lstStyle/>
                  <a:p>
                    <a:fld id="{51131A4B-C842-4D4F-82C3-F39820AD218D}"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8EF-4B2C-A45E-07CB64A14B3B}"/>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48EF-4B2C-A45E-07CB64A14B3B}"/>
                </c:ext>
              </c:extLst>
            </c:dLbl>
            <c:dLbl>
              <c:idx val="40"/>
              <c:tx>
                <c:rich>
                  <a:bodyPr/>
                  <a:lstStyle/>
                  <a:p>
                    <a:fld id="{FBE9AE77-D310-4EA4-95E7-D7C69262D908}"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8EF-4B2C-A45E-07CB64A14B3B}"/>
                </c:ext>
              </c:extLst>
            </c:dLbl>
            <c:dLbl>
              <c:idx val="41"/>
              <c:tx>
                <c:rich>
                  <a:bodyPr/>
                  <a:lstStyle/>
                  <a:p>
                    <a:fld id="{D7EDE5E1-D450-44B4-8E77-686BF1AE3A7E}"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8EF-4B2C-A45E-07CB64A14B3B}"/>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48EF-4B2C-A45E-07CB64A14B3B}"/>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48EF-4B2C-A45E-07CB64A14B3B}"/>
                </c:ext>
              </c:extLst>
            </c:dLbl>
            <c:dLbl>
              <c:idx val="44"/>
              <c:tx>
                <c:rich>
                  <a:bodyPr/>
                  <a:lstStyle/>
                  <a:p>
                    <a:fld id="{0DBD5D97-89E1-4E78-B56B-121499681A2B}"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8EF-4B2C-A45E-07CB64A14B3B}"/>
                </c:ext>
              </c:extLst>
            </c:dLbl>
            <c:dLbl>
              <c:idx val="45"/>
              <c:tx>
                <c:rich>
                  <a:bodyPr/>
                  <a:lstStyle/>
                  <a:p>
                    <a:fld id="{1C994D3B-E38A-4EFE-A018-C8EAEAEE2D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8EF-4B2C-A45E-07CB64A14B3B}"/>
                </c:ext>
              </c:extLst>
            </c:dLbl>
            <c:dLbl>
              <c:idx val="46"/>
              <c:tx>
                <c:rich>
                  <a:bodyPr/>
                  <a:lstStyle/>
                  <a:p>
                    <a:fld id="{410B32FA-AFE1-4D67-8D67-49EF3B45C8DB}"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48EF-4B2C-A45E-07CB64A14B3B}"/>
                </c:ext>
              </c:extLst>
            </c:dLbl>
            <c:dLbl>
              <c:idx val="47"/>
              <c:tx>
                <c:rich>
                  <a:bodyPr/>
                  <a:lstStyle/>
                  <a:p>
                    <a:fld id="{4E706987-C460-41D2-8DED-8B35A54A9224}"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48EF-4B2C-A45E-07CB64A14B3B}"/>
                </c:ext>
              </c:extLst>
            </c:dLbl>
            <c:dLbl>
              <c:idx val="48"/>
              <c:tx>
                <c:rich>
                  <a:bodyPr/>
                  <a:lstStyle/>
                  <a:p>
                    <a:fld id="{4EB06B61-83B5-4B3B-AB21-058FE0E08623}"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48EF-4B2C-A45E-07CB64A14B3B}"/>
                </c:ext>
              </c:extLst>
            </c:dLbl>
            <c:dLbl>
              <c:idx val="4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48EF-4B2C-A45E-07CB64A14B3B}"/>
                </c:ext>
              </c:extLst>
            </c:dLbl>
            <c:dLbl>
              <c:idx val="5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48EF-4B2C-A45E-07CB64A14B3B}"/>
                </c:ext>
              </c:extLst>
            </c:dLbl>
            <c:dLbl>
              <c:idx val="51"/>
              <c:tx>
                <c:rich>
                  <a:bodyPr/>
                  <a:lstStyle/>
                  <a:p>
                    <a:fld id="{39A832D8-2D3D-472E-8ABC-B7CDFF9F397B}" type="CELLRANGE">
                      <a:rPr lang="en-GB"/>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48EF-4B2C-A45E-07CB64A14B3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48EF-4B2C-A45E-07CB64A14B3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48EF-4B2C-A45E-07CB64A14B3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1DD4-432D-86DC-6E7EECD7DC7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1DD4-432D-86DC-6E7EECD7DC7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7281-4004-839E-EC8ADA9B4F03}"/>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7281-4004-839E-EC8ADA9B4F03}"/>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44275310024208181"/>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B1A92717-376E-4221-98DC-42C150169BAE}" type="CELLRANGE">
                      <a:rPr lang="en-US"/>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522-4FFF-9E56-9731F6C7602B}"/>
                </c:ext>
              </c:extLst>
            </c:dLbl>
            <c:dLbl>
              <c:idx val="1"/>
              <c:tx>
                <c:rich>
                  <a:bodyPr/>
                  <a:lstStyle/>
                  <a:p>
                    <a:fld id="{A224B0FF-0E7D-40CA-A332-1C64767BF0D3}"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1522-4FFF-9E56-9731F6C7602B}"/>
                </c:ext>
              </c:extLst>
            </c:dLbl>
            <c:dLbl>
              <c:idx val="2"/>
              <c:tx>
                <c:rich>
                  <a:bodyPr/>
                  <a:lstStyle/>
                  <a:p>
                    <a:fld id="{F51B5490-6D54-42BE-93C8-376D7F0AAFD3}"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1522-4FFF-9E56-9731F6C7602B}"/>
                </c:ext>
              </c:extLst>
            </c:dLbl>
            <c:dLbl>
              <c:idx val="3"/>
              <c:tx>
                <c:rich>
                  <a:bodyPr/>
                  <a:lstStyle/>
                  <a:p>
                    <a:fld id="{2B8BBE49-07DF-4360-922C-7ECC0049C3BC}"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1522-4FFF-9E56-9731F6C7602B}"/>
                </c:ext>
              </c:extLst>
            </c:dLbl>
            <c:dLbl>
              <c:idx val="4"/>
              <c:tx>
                <c:rich>
                  <a:bodyPr/>
                  <a:lstStyle/>
                  <a:p>
                    <a:fld id="{6F3307B5-BEE7-4617-8B62-0E779A8777F0}"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1522-4FFF-9E56-9731F6C7602B}"/>
                </c:ext>
              </c:extLst>
            </c:dLbl>
            <c:dLbl>
              <c:idx val="5"/>
              <c:tx>
                <c:rich>
                  <a:bodyPr/>
                  <a:lstStyle/>
                  <a:p>
                    <a:fld id="{3EDE018D-CE03-43B1-BB78-E4D1057C4FB1}"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1522-4FFF-9E56-9731F6C7602B}"/>
                </c:ext>
              </c:extLst>
            </c:dLbl>
            <c:dLbl>
              <c:idx val="6"/>
              <c:tx>
                <c:rich>
                  <a:bodyPr/>
                  <a:lstStyle/>
                  <a:p>
                    <a:fld id="{830369BB-5DF2-406F-A15C-7F447F6DCF76}"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1522-4FFF-9E56-9731F6C7602B}"/>
                </c:ext>
              </c:extLst>
            </c:dLbl>
            <c:dLbl>
              <c:idx val="7"/>
              <c:tx>
                <c:rich>
                  <a:bodyPr/>
                  <a:lstStyle/>
                  <a:p>
                    <a:fld id="{913F24A2-9D3B-4494-AF18-88C961757092}"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1522-4FFF-9E56-9731F6C7602B}"/>
                </c:ext>
              </c:extLst>
            </c:dLbl>
            <c:dLbl>
              <c:idx val="8"/>
              <c:tx>
                <c:rich>
                  <a:bodyPr/>
                  <a:lstStyle/>
                  <a:p>
                    <a:fld id="{9994D60E-AC27-4AC3-A309-3BE3BBA06FC2}"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1522-4FFF-9E56-9731F6C7602B}"/>
                </c:ext>
              </c:extLst>
            </c:dLbl>
            <c:dLbl>
              <c:idx val="9"/>
              <c:tx>
                <c:rich>
                  <a:bodyPr/>
                  <a:lstStyle/>
                  <a:p>
                    <a:fld id="{8A1B3278-A4A4-4604-B374-3DC560E503C4}"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1522-4FFF-9E56-9731F6C7602B}"/>
                </c:ext>
              </c:extLst>
            </c:dLbl>
            <c:dLbl>
              <c:idx val="1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1522-4FFF-9E56-9731F6C7602B}"/>
                </c:ext>
              </c:extLst>
            </c:dLbl>
            <c:dLbl>
              <c:idx val="1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1522-4FFF-9E56-9731F6C7602B}"/>
                </c:ext>
              </c:extLst>
            </c:dLbl>
            <c:dLbl>
              <c:idx val="1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1522-4FFF-9E56-9731F6C7602B}"/>
                </c:ext>
              </c:extLst>
            </c:dLbl>
            <c:dLbl>
              <c:idx val="13"/>
              <c:tx>
                <c:rich>
                  <a:bodyPr/>
                  <a:lstStyle/>
                  <a:p>
                    <a:fld id="{9DFFA81F-6D53-4034-A06E-165D899D71ED}"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1522-4FFF-9E56-9731F6C7602B}"/>
                </c:ext>
              </c:extLst>
            </c:dLbl>
            <c:dLbl>
              <c:idx val="14"/>
              <c:tx>
                <c:rich>
                  <a:bodyPr/>
                  <a:lstStyle/>
                  <a:p>
                    <a:fld id="{2E6BC2E8-7949-4507-A09E-30D00DFF4475}"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1522-4FFF-9E56-9731F6C7602B}"/>
                </c:ext>
              </c:extLst>
            </c:dLbl>
            <c:dLbl>
              <c:idx val="15"/>
              <c:tx>
                <c:rich>
                  <a:bodyPr/>
                  <a:lstStyle/>
                  <a:p>
                    <a:fld id="{46895D61-2C13-439B-B38F-4709B5A64D15}"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1522-4FFF-9E56-9731F6C7602B}"/>
                </c:ext>
              </c:extLst>
            </c:dLbl>
            <c:dLbl>
              <c:idx val="1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1522-4FFF-9E56-9731F6C7602B}"/>
                </c:ext>
              </c:extLst>
            </c:dLbl>
            <c:dLbl>
              <c:idx val="1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1522-4FFF-9E56-9731F6C7602B}"/>
                </c:ext>
              </c:extLst>
            </c:dLbl>
            <c:dLbl>
              <c:idx val="1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1522-4FFF-9E56-9731F6C7602B}"/>
                </c:ext>
              </c:extLst>
            </c:dLbl>
            <c:dLbl>
              <c:idx val="19"/>
              <c:tx>
                <c:rich>
                  <a:bodyPr/>
                  <a:lstStyle/>
                  <a:p>
                    <a:fld id="{BD19C206-FC9B-4DA5-90EE-4937A6016D54}"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1522-4FFF-9E56-9731F6C7602B}"/>
                </c:ext>
              </c:extLst>
            </c:dLbl>
            <c:dLbl>
              <c:idx val="20"/>
              <c:tx>
                <c:rich>
                  <a:bodyPr/>
                  <a:lstStyle/>
                  <a:p>
                    <a:fld id="{15CC88DE-2172-438E-B7C0-E344C607CE59}"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1522-4FFF-9E56-9731F6C7602B}"/>
                </c:ext>
              </c:extLst>
            </c:dLbl>
            <c:dLbl>
              <c:idx val="21"/>
              <c:tx>
                <c:rich>
                  <a:bodyPr/>
                  <a:lstStyle/>
                  <a:p>
                    <a:fld id="{AE4A93A9-FF5F-4D5A-84A4-090FBD3C64E1}"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1522-4FFF-9E56-9731F6C7602B}"/>
                </c:ext>
              </c:extLst>
            </c:dLbl>
            <c:dLbl>
              <c:idx val="2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1522-4FFF-9E56-9731F6C7602B}"/>
                </c:ext>
              </c:extLst>
            </c:dLbl>
            <c:dLbl>
              <c:idx val="23"/>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1522-4FFF-9E56-9731F6C7602B}"/>
                </c:ext>
              </c:extLst>
            </c:dLbl>
            <c:dLbl>
              <c:idx val="2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1522-4FFF-9E56-9731F6C7602B}"/>
                </c:ext>
              </c:extLst>
            </c:dLbl>
            <c:dLbl>
              <c:idx val="25"/>
              <c:tx>
                <c:rich>
                  <a:bodyPr/>
                  <a:lstStyle/>
                  <a:p>
                    <a:fld id="{6BAB147A-5877-4E8E-A7B2-16FFD1981FA7}"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1522-4FFF-9E56-9731F6C7602B}"/>
                </c:ext>
              </c:extLst>
            </c:dLbl>
            <c:dLbl>
              <c:idx val="26"/>
              <c:tx>
                <c:rich>
                  <a:bodyPr/>
                  <a:lstStyle/>
                  <a:p>
                    <a:fld id="{BEBFDADD-0D99-4987-A4FC-66402988A77B}"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1522-4FFF-9E56-9731F6C7602B}"/>
                </c:ext>
              </c:extLst>
            </c:dLbl>
            <c:dLbl>
              <c:idx val="27"/>
              <c:tx>
                <c:rich>
                  <a:bodyPr/>
                  <a:lstStyle/>
                  <a:p>
                    <a:fld id="{A09EBFA7-5593-42CE-91F6-31E42625F760}"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1522-4FFF-9E56-9731F6C7602B}"/>
                </c:ext>
              </c:extLst>
            </c:dLbl>
            <c:dLbl>
              <c:idx val="28"/>
              <c:tx>
                <c:rich>
                  <a:bodyPr/>
                  <a:lstStyle/>
                  <a:p>
                    <a:fld id="{17699F04-0656-4848-9E7A-0B8BB82451A3}"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1522-4FFF-9E56-9731F6C7602B}"/>
                </c:ext>
              </c:extLst>
            </c:dLbl>
            <c:dLbl>
              <c:idx val="29"/>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1522-4FFF-9E56-9731F6C7602B}"/>
                </c:ext>
              </c:extLst>
            </c:dLbl>
            <c:dLbl>
              <c:idx val="3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1522-4FFF-9E56-9731F6C7602B}"/>
                </c:ext>
              </c:extLst>
            </c:dLbl>
            <c:dLbl>
              <c:idx val="31"/>
              <c:tx>
                <c:rich>
                  <a:bodyPr/>
                  <a:lstStyle/>
                  <a:p>
                    <a:fld id="{27424BD0-4DA7-4C65-A593-C04EEB0E6A6B}"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1522-4FFF-9E56-9731F6C7602B}"/>
                </c:ext>
              </c:extLst>
            </c:dLbl>
            <c:dLbl>
              <c:idx val="32"/>
              <c:tx>
                <c:rich>
                  <a:bodyPr/>
                  <a:lstStyle/>
                  <a:p>
                    <a:fld id="{8075CF5A-1023-4BA9-B15B-88168206F438}"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1522-4FFF-9E56-9731F6C7602B}"/>
                </c:ext>
              </c:extLst>
            </c:dLbl>
            <c:dLbl>
              <c:idx val="33"/>
              <c:tx>
                <c:rich>
                  <a:bodyPr/>
                  <a:lstStyle/>
                  <a:p>
                    <a:fld id="{365C5D7F-52D0-4549-8E2B-283679164173}"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1522-4FFF-9E56-9731F6C7602B}"/>
                </c:ext>
              </c:extLst>
            </c:dLbl>
            <c:dLbl>
              <c:idx val="3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1522-4FFF-9E56-9731F6C7602B}"/>
                </c:ext>
              </c:extLst>
            </c:dLbl>
            <c:dLbl>
              <c:idx val="35"/>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1522-4FFF-9E56-9731F6C7602B}"/>
                </c:ext>
              </c:extLst>
            </c:dLbl>
            <c:dLbl>
              <c:idx val="3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1522-4FFF-9E56-9731F6C7602B}"/>
                </c:ext>
              </c:extLst>
            </c:dLbl>
            <c:dLbl>
              <c:idx val="37"/>
              <c:tx>
                <c:rich>
                  <a:bodyPr/>
                  <a:lstStyle/>
                  <a:p>
                    <a:fld id="{A184DF65-51E1-4CA3-A42D-46FD7EE7F950}"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1522-4FFF-9E56-9731F6C7602B}"/>
                </c:ext>
              </c:extLst>
            </c:dLbl>
            <c:dLbl>
              <c:idx val="38"/>
              <c:tx>
                <c:rich>
                  <a:bodyPr/>
                  <a:lstStyle/>
                  <a:p>
                    <a:fld id="{95E71265-7DF5-4862-81B5-B886C0116C57}" type="CELLRANGE">
                      <a:rPr lang="en-CH"/>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1522-4FFF-9E56-9731F6C7602B}"/>
                </c:ext>
              </c:extLst>
            </c:dLbl>
            <c:dLbl>
              <c:idx val="39"/>
              <c:tx>
                <c:rich>
                  <a:bodyPr/>
                  <a:lstStyle/>
                  <a:p>
                    <a:fld id="{2063599D-6619-4888-B5DD-2EF72322BA85}"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1522-4FFF-9E56-9731F6C7602B}"/>
                </c:ext>
              </c:extLst>
            </c:dLbl>
            <c:dLbl>
              <c:idx val="4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1522-4FFF-9E56-9731F6C7602B}"/>
                </c:ext>
              </c:extLst>
            </c:dLbl>
            <c:dLbl>
              <c:idx val="4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1522-4FFF-9E56-9731F6C7602B}"/>
                </c:ext>
              </c:extLst>
            </c:dLbl>
            <c:dLbl>
              <c:idx val="4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1522-4FFF-9E56-9731F6C7602B}"/>
                </c:ext>
              </c:extLst>
            </c:dLbl>
            <c:dLbl>
              <c:idx val="43"/>
              <c:tx>
                <c:rich>
                  <a:bodyPr/>
                  <a:lstStyle/>
                  <a:p>
                    <a:fld id="{D7271B72-6EE4-4FCD-B219-2F1F607E6438}"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1522-4FFF-9E56-9731F6C7602B}"/>
                </c:ext>
              </c:extLst>
            </c:dLbl>
            <c:dLbl>
              <c:idx val="44"/>
              <c:tx>
                <c:rich>
                  <a:bodyPr/>
                  <a:lstStyle/>
                  <a:p>
                    <a:fld id="{97B21CAC-1E86-4280-937E-8E71DDE5739F}"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1522-4FFF-9E56-9731F6C7602B}"/>
                </c:ext>
              </c:extLst>
            </c:dLbl>
            <c:dLbl>
              <c:idx val="45"/>
              <c:tx>
                <c:rich>
                  <a:bodyPr/>
                  <a:lstStyle/>
                  <a:p>
                    <a:fld id="{37BB65E0-D7DA-4C4E-9C6C-B8A0F5EB5CC5}"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1522-4FFF-9E56-9731F6C7602B}"/>
                </c:ext>
              </c:extLst>
            </c:dLbl>
            <c:dLbl>
              <c:idx val="4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1522-4FFF-9E56-9731F6C7602B}"/>
                </c:ext>
              </c:extLst>
            </c:dLbl>
            <c:dLbl>
              <c:idx val="4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1522-4FFF-9E56-9731F6C7602B}"/>
                </c:ext>
              </c:extLst>
            </c:dLbl>
            <c:dLbl>
              <c:idx val="4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1522-4FFF-9E56-9731F6C7602B}"/>
                </c:ext>
              </c:extLst>
            </c:dLbl>
            <c:dLbl>
              <c:idx val="49"/>
              <c:tx>
                <c:rich>
                  <a:bodyPr/>
                  <a:lstStyle/>
                  <a:p>
                    <a:fld id="{1CC2700F-1BC2-4726-82A8-7AECF4AF6AA1}"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1522-4FFF-9E56-9731F6C7602B}"/>
                </c:ext>
              </c:extLst>
            </c:dLbl>
            <c:dLbl>
              <c:idx val="50"/>
              <c:tx>
                <c:rich>
                  <a:bodyPr/>
                  <a:lstStyle/>
                  <a:p>
                    <a:fld id="{EC99111A-55F6-4905-9212-1B59F5432A8A}"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1522-4FFF-9E56-9731F6C7602B}"/>
                </c:ext>
              </c:extLst>
            </c:dLbl>
            <c:dLbl>
              <c:idx val="51"/>
              <c:tx>
                <c:rich>
                  <a:bodyPr/>
                  <a:lstStyle/>
                  <a:p>
                    <a:fld id="{405CA8C7-1B21-4BF6-9F43-F97AE5DE49D9}" type="CELLRANGE">
                      <a:rPr lang="en-GB"/>
                      <a:pPr/>
                      <a:t>[CELLRANGE]</a:t>
                    </a:fld>
                    <a:endParaRPr lang="en-CH"/>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1522-4FFF-9E56-9731F6C7602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1522-4FFF-9E56-9731F6C7602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1522-4FFF-9E56-9731F6C7602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Sheet1!$A$2:$A$13</c:f>
              <c:strCache>
                <c:ptCount val="6"/>
                <c:pt idx="0">
                  <c:v>Grand Total</c:v>
                </c:pt>
                <c:pt idx="1">
                  <c:v>PETFL-EW DPG EP</c:v>
                </c:pt>
                <c:pt idx="2">
                  <c:v>PETFL-EW DPG KW</c:v>
                </c:pt>
                <c:pt idx="3">
                  <c:v>PETFL-MW</c:v>
                </c:pt>
                <c:pt idx="4">
                  <c:v>BRFL</c:v>
                </c:pt>
                <c:pt idx="5">
                  <c:v>FL</c:v>
                </c:pt>
              </c:strCache>
            </c:strRef>
          </c:cat>
          <c:val>
            <c:numRef>
              <c:f>Sheet1!$B$2:$B$13</c:f>
              <c:numCache>
                <c:formatCode>General</c:formatCode>
                <c:ptCount val="12"/>
                <c:pt idx="0">
                  <c:v>0.122076</c:v>
                </c:pt>
                <c:pt idx="1">
                  <c:v>8.6438000000000001E-2</c:v>
                </c:pt>
                <c:pt idx="2">
                  <c:v>0.16711699999999999</c:v>
                </c:pt>
                <c:pt idx="3">
                  <c:v>0.216805</c:v>
                </c:pt>
                <c:pt idx="4">
                  <c:v>6.0905000000000001E-2</c:v>
                </c:pt>
                <c:pt idx="5">
                  <c:v>0.14979999999999999</c:v>
                </c:pt>
                <c:pt idx="6">
                  <c:v>0.14000000000000001</c:v>
                </c:pt>
                <c:pt idx="7">
                  <c:v>0.122076</c:v>
                </c:pt>
                <c:pt idx="8">
                  <c:v>8.6438000000000001E-2</c:v>
                </c:pt>
                <c:pt idx="9">
                  <c:v>0.16711699999999999</c:v>
                </c:pt>
                <c:pt idx="10">
                  <c:v>0.216805</c:v>
                </c:pt>
                <c:pt idx="11">
                  <c:v>6.0905000000000001E-2</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Sheet1!$A$2:$A$13</c:f>
              <c:strCache>
                <c:ptCount val="6"/>
                <c:pt idx="0">
                  <c:v>Grand Total</c:v>
                </c:pt>
                <c:pt idx="1">
                  <c:v>PETFL-EW DPG EP</c:v>
                </c:pt>
                <c:pt idx="2">
                  <c:v>PETFL-EW DPG KW</c:v>
                </c:pt>
                <c:pt idx="3">
                  <c:v>PETFL-MW</c:v>
                </c:pt>
                <c:pt idx="4">
                  <c:v>BRFL</c:v>
                </c:pt>
                <c:pt idx="5">
                  <c:v>FL</c:v>
                </c:pt>
              </c:strCache>
            </c:strRef>
          </c:cat>
          <c:val>
            <c:numRef>
              <c:f>Sheet1!$C$2:$C$13</c:f>
              <c:numCache>
                <c:formatCode>General</c:formatCode>
                <c:ptCount val="12"/>
                <c:pt idx="0">
                  <c:v>0.87792400000000004</c:v>
                </c:pt>
                <c:pt idx="1">
                  <c:v>0.91356199999999999</c:v>
                </c:pt>
                <c:pt idx="2">
                  <c:v>0.83288300000000004</c:v>
                </c:pt>
                <c:pt idx="3">
                  <c:v>0.78319499999999997</c:v>
                </c:pt>
                <c:pt idx="4">
                  <c:v>0.93909500000000001</c:v>
                </c:pt>
                <c:pt idx="5">
                  <c:v>0.85019999999999996</c:v>
                </c:pt>
                <c:pt idx="6">
                  <c:v>0.86</c:v>
                </c:pt>
                <c:pt idx="7">
                  <c:v>0.87792400000000004</c:v>
                </c:pt>
                <c:pt idx="8">
                  <c:v>0.91356199999999999</c:v>
                </c:pt>
                <c:pt idx="9">
                  <c:v>0.83288300000000004</c:v>
                </c:pt>
                <c:pt idx="10">
                  <c:v>0.78319499999999997</c:v>
                </c:pt>
                <c:pt idx="11">
                  <c:v>0.93909500000000001</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Sheet1!$A$2:$A$13</c:f>
              <c:strCache>
                <c:ptCount val="6"/>
                <c:pt idx="0">
                  <c:v>Grand Total</c:v>
                </c:pt>
                <c:pt idx="1">
                  <c:v>PETFL-EW DPG EP</c:v>
                </c:pt>
                <c:pt idx="2">
                  <c:v>PETFL-EW DPG KW</c:v>
                </c:pt>
                <c:pt idx="3">
                  <c:v>PETFL-MW</c:v>
                </c:pt>
                <c:pt idx="4">
                  <c:v>BRFL</c:v>
                </c:pt>
                <c:pt idx="5">
                  <c:v>FL</c:v>
                </c:pt>
              </c:strCache>
            </c:strRef>
          </c:cat>
          <c:val>
            <c:numRef>
              <c:f>Sheet1!$B$2:$B$13</c:f>
              <c:numCache>
                <c:formatCode>General</c:formatCode>
                <c:ptCount val="12"/>
                <c:pt idx="0">
                  <c:v>0.122076</c:v>
                </c:pt>
                <c:pt idx="1">
                  <c:v>8.6438000000000001E-2</c:v>
                </c:pt>
                <c:pt idx="2">
                  <c:v>0.16711699999999999</c:v>
                </c:pt>
                <c:pt idx="3">
                  <c:v>0.216805</c:v>
                </c:pt>
                <c:pt idx="4">
                  <c:v>6.0905000000000001E-2</c:v>
                </c:pt>
                <c:pt idx="5">
                  <c:v>0.14979999999999999</c:v>
                </c:pt>
                <c:pt idx="6">
                  <c:v>0.14000000000000001</c:v>
                </c:pt>
                <c:pt idx="7">
                  <c:v>0.122076</c:v>
                </c:pt>
                <c:pt idx="8">
                  <c:v>8.6438000000000001E-2</c:v>
                </c:pt>
                <c:pt idx="9">
                  <c:v>0.16711699999999999</c:v>
                </c:pt>
                <c:pt idx="10">
                  <c:v>0.216805</c:v>
                </c:pt>
                <c:pt idx="11">
                  <c:v>6.0905000000000001E-2</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Sheet1!$A$2:$A$13</c:f>
              <c:strCache>
                <c:ptCount val="6"/>
                <c:pt idx="0">
                  <c:v>Grand Total</c:v>
                </c:pt>
                <c:pt idx="1">
                  <c:v>PETFL-EW DPG EP</c:v>
                </c:pt>
                <c:pt idx="2">
                  <c:v>PETFL-EW DPG KW</c:v>
                </c:pt>
                <c:pt idx="3">
                  <c:v>PETFL-MW</c:v>
                </c:pt>
                <c:pt idx="4">
                  <c:v>BRFL</c:v>
                </c:pt>
                <c:pt idx="5">
                  <c:v>FL</c:v>
                </c:pt>
              </c:strCache>
            </c:strRef>
          </c:cat>
          <c:val>
            <c:numRef>
              <c:f>Sheet1!$C$2:$C$13</c:f>
              <c:numCache>
                <c:formatCode>General</c:formatCode>
                <c:ptCount val="12"/>
                <c:pt idx="0">
                  <c:v>0.87792400000000004</c:v>
                </c:pt>
                <c:pt idx="1">
                  <c:v>0.91356199999999999</c:v>
                </c:pt>
                <c:pt idx="2">
                  <c:v>0.83288300000000004</c:v>
                </c:pt>
                <c:pt idx="3">
                  <c:v>0.78319499999999997</c:v>
                </c:pt>
                <c:pt idx="4">
                  <c:v>0.93909500000000001</c:v>
                </c:pt>
                <c:pt idx="5">
                  <c:v>0.85019999999999996</c:v>
                </c:pt>
                <c:pt idx="6">
                  <c:v>0.86</c:v>
                </c:pt>
                <c:pt idx="7">
                  <c:v>0.87792400000000004</c:v>
                </c:pt>
                <c:pt idx="8">
                  <c:v>0.91356199999999999</c:v>
                </c:pt>
                <c:pt idx="9">
                  <c:v>0.83288300000000004</c:v>
                </c:pt>
                <c:pt idx="10">
                  <c:v>0.78319499999999997</c:v>
                </c:pt>
                <c:pt idx="11">
                  <c:v>0.93909500000000001</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 id="15">
  <a:schemeClr val="accent2"/>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E782C-E550-452E-9FE3-91B8E17AF226}" type="datetimeFigureOut">
              <a:rPr lang="en-AE" smtClean="0"/>
              <a:t>22/09/2025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A683E8-0D0A-4C02-8331-429BD4A453B1}" type="slidenum">
              <a:rPr lang="en-AE" smtClean="0"/>
              <a:t>‹#›</a:t>
            </a:fld>
            <a:endParaRPr lang="en-AE"/>
          </a:p>
        </p:txBody>
      </p:sp>
    </p:spTree>
    <p:extLst>
      <p:ext uri="{BB962C8B-B14F-4D97-AF65-F5344CB8AC3E}">
        <p14:creationId xmlns:p14="http://schemas.microsoft.com/office/powerpoint/2010/main" val="15714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29</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EF5B9-441A-4523-1ACE-593161F844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25B149-09B5-9BFC-B9FE-862E33482A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BF498F-52A1-49CE-F97E-7C2102F38A51}"/>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881C2A81-3512-D72C-17BC-12FC847B80B4}"/>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93371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27</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dirty="0"/>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6367651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280142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66060492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54686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21583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01936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76017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15524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49503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9/22/2025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66408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22/09/2025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462040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9/22/2025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4816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22/09/2025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5244384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22/09/2025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03046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22/09/2025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1932298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7717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9/22/2025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37479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9/22/2025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894067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3292159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7104506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1885971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74903640"/>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9/22/2025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05497040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0492933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dirty="0"/>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9/22/2025</a:t>
            </a:fld>
            <a:endParaRPr lang="en-US"/>
          </a:p>
        </p:txBody>
      </p:sp>
    </p:spTree>
    <p:extLst>
      <p:ext uri="{BB962C8B-B14F-4D97-AF65-F5344CB8AC3E}">
        <p14:creationId xmlns:p14="http://schemas.microsoft.com/office/powerpoint/2010/main" val="1848249703"/>
      </p:ext>
    </p:extLst>
  </p:cSld>
  <p:clrMap bg1="lt1" tx1="dk1" bg2="lt2" tx2="dk2" accent1="accent1" accent2="accent2" accent3="accent3" accent4="accent4" accent5="accent5" accent6="accent6" hlink="hlink" folHlink="folHlink"/>
  <p:sldLayoutIdLst>
    <p:sldLayoutId id="2147483895"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 id="2147483916" r:id="rId19"/>
    <p:sldLayoutId id="2147483917" r:id="rId20"/>
    <p:sldLayoutId id="2147483918" r:id="rId21"/>
    <p:sldLayoutId id="2147483919" r:id="rId22"/>
    <p:sldLayoutId id="2147483954" r:id="rId23"/>
    <p:sldLayoutId id="214748395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8.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1.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2.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3.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4.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16.xml"/><Relationship Id="rId5" Type="http://schemas.openxmlformats.org/officeDocument/2006/relationships/chart" Target="../charts/chart15.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8.bin"/><Relationship Id="rId7" Type="http://schemas.openxmlformats.org/officeDocument/2006/relationships/chart" Target="../charts/chart19.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18.xml"/><Relationship Id="rId5" Type="http://schemas.openxmlformats.org/officeDocument/2006/relationships/chart" Target="../charts/chart17.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8" Type="http://schemas.openxmlformats.org/officeDocument/2006/relationships/chart" Target="../charts/chart23.xml"/><Relationship Id="rId3" Type="http://schemas.openxmlformats.org/officeDocument/2006/relationships/oleObject" Target="../embeddings/oleObject28.bin"/><Relationship Id="rId7" Type="http://schemas.openxmlformats.org/officeDocument/2006/relationships/chart" Target="../charts/chart22.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1.xml"/><Relationship Id="rId5" Type="http://schemas.openxmlformats.org/officeDocument/2006/relationships/chart" Target="../charts/chart20.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5.xml"/><Relationship Id="rId5" Type="http://schemas.openxmlformats.org/officeDocument/2006/relationships/chart" Target="../charts/chart24.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6.xml"/><Relationship Id="rId4" Type="http://schemas.openxmlformats.org/officeDocument/2006/relationships/image" Target="../media/image31.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image" Target="../media/image31.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30.bin"/><Relationship Id="rId7" Type="http://schemas.openxmlformats.org/officeDocument/2006/relationships/chart" Target="../charts/chart31.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30.xml"/><Relationship Id="rId5" Type="http://schemas.openxmlformats.org/officeDocument/2006/relationships/chart" Target="../charts/chart29.xml"/><Relationship Id="rId4" Type="http://schemas.openxmlformats.org/officeDocument/2006/relationships/image" Target="../media/image31.emf"/></Relationships>
</file>

<file path=ppt/slides/_rels/slide24.xml.rels><?xml version="1.0" encoding="UTF-8" standalone="yes"?>
<Relationships xmlns="http://schemas.openxmlformats.org/package/2006/relationships"><Relationship Id="rId8" Type="http://schemas.openxmlformats.org/officeDocument/2006/relationships/chart" Target="../charts/chart35.xml"/><Relationship Id="rId3" Type="http://schemas.openxmlformats.org/officeDocument/2006/relationships/oleObject" Target="../embeddings/oleObject30.bin"/><Relationship Id="rId7" Type="http://schemas.openxmlformats.org/officeDocument/2006/relationships/chart" Target="../charts/chart34.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33.xml"/><Relationship Id="rId5" Type="http://schemas.openxmlformats.org/officeDocument/2006/relationships/chart" Target="../charts/chart32.xml"/><Relationship Id="rId4" Type="http://schemas.openxmlformats.org/officeDocument/2006/relationships/image" Target="../media/image31.emf"/></Relationships>
</file>

<file path=ppt/slides/_rels/slide25.xml.rels><?xml version="1.0" encoding="UTF-8" standalone="yes"?>
<Relationships xmlns="http://schemas.openxmlformats.org/package/2006/relationships"><Relationship Id="rId8" Type="http://schemas.openxmlformats.org/officeDocument/2006/relationships/chart" Target="../charts/chart39.xml"/><Relationship Id="rId3" Type="http://schemas.openxmlformats.org/officeDocument/2006/relationships/oleObject" Target="../embeddings/oleObject30.bin"/><Relationship Id="rId7" Type="http://schemas.openxmlformats.org/officeDocument/2006/relationships/chart" Target="../charts/chart38.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image" Target="../media/image31.emf"/><Relationship Id="rId9" Type="http://schemas.openxmlformats.org/officeDocument/2006/relationships/chart" Target="../charts/chart40.xml"/></Relationships>
</file>

<file path=ppt/slides/_rels/slide26.xml.rels><?xml version="1.0" encoding="UTF-8" standalone="yes"?>
<Relationships xmlns="http://schemas.openxmlformats.org/package/2006/relationships"><Relationship Id="rId8" Type="http://schemas.openxmlformats.org/officeDocument/2006/relationships/chart" Target="../charts/chart44.xml"/><Relationship Id="rId3" Type="http://schemas.openxmlformats.org/officeDocument/2006/relationships/chart" Target="../charts/chart41.xml"/><Relationship Id="rId7" Type="http://schemas.openxmlformats.org/officeDocument/2006/relationships/chart" Target="../charts/chart43.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42.xml"/><Relationship Id="rId5" Type="http://schemas.openxmlformats.org/officeDocument/2006/relationships/image" Target="../media/image31.emf"/><Relationship Id="rId10" Type="http://schemas.openxmlformats.org/officeDocument/2006/relationships/chart" Target="../charts/chart46.xml"/><Relationship Id="rId4" Type="http://schemas.openxmlformats.org/officeDocument/2006/relationships/oleObject" Target="../embeddings/oleObject30.bin"/><Relationship Id="rId9" Type="http://schemas.openxmlformats.org/officeDocument/2006/relationships/chart" Target="../charts/chart4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47.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chart" Target="../charts/chart49.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48.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9.xml.rels><?xml version="1.0" encoding="UTF-8" standalone="yes"?>
<Relationships xmlns="http://schemas.openxmlformats.org/package/2006/relationships"><Relationship Id="rId8" Type="http://schemas.openxmlformats.org/officeDocument/2006/relationships/chart" Target="../charts/chart52.xml"/><Relationship Id="rId3" Type="http://schemas.openxmlformats.org/officeDocument/2006/relationships/notesSlide" Target="../notesSlides/notesSlide10.xml"/><Relationship Id="rId7" Type="http://schemas.openxmlformats.org/officeDocument/2006/relationships/chart" Target="../charts/chart51.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50.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xml.rels><?xml version="1.0" encoding="UTF-8" standalone="yes"?>
<Relationships xmlns="http://schemas.openxmlformats.org/package/2006/relationships"><Relationship Id="rId8" Type="http://schemas.openxmlformats.org/officeDocument/2006/relationships/chart" Target="../charts/chart55.xml"/><Relationship Id="rId3" Type="http://schemas.openxmlformats.org/officeDocument/2006/relationships/notesSlide" Target="../notesSlides/notesSlide11.xml"/><Relationship Id="rId7" Type="http://schemas.openxmlformats.org/officeDocument/2006/relationships/chart" Target="../charts/chart54.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53.xml"/><Relationship Id="rId5" Type="http://schemas.openxmlformats.org/officeDocument/2006/relationships/image" Target="../media/image32.emf"/><Relationship Id="rId4" Type="http://schemas.openxmlformats.org/officeDocument/2006/relationships/oleObject" Target="../embeddings/oleObject31.bin"/><Relationship Id="rId9" Type="http://schemas.openxmlformats.org/officeDocument/2006/relationships/chart" Target="../charts/chart56.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5.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7.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6.xml"/><Relationship Id="rId5" Type="http://schemas.openxmlformats.org/officeDocument/2006/relationships/image" Target="../media/image28.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9/22/2025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137946498"/>
              </p:ext>
            </p:extLst>
          </p:nvPr>
        </p:nvGraphicFramePr>
        <p:xfrm>
          <a:off x="496832" y="1140421"/>
          <a:ext cx="8147060" cy="3591917"/>
        </p:xfrm>
        <a:graphic>
          <a:graphicData uri="http://schemas.openxmlformats.org/drawingml/2006/table">
            <a:tbl>
              <a:tblPr firstRow="1" bandRow="1">
                <a:tableStyleId>{5C22544A-7EE6-4342-B048-85BDC9FD1C3A}</a:tableStyleId>
              </a:tblPr>
              <a:tblGrid>
                <a:gridCol w="1629412">
                  <a:extLst>
                    <a:ext uri="{9D8B030D-6E8A-4147-A177-3AD203B41FA5}">
                      <a16:colId xmlns:a16="http://schemas.microsoft.com/office/drawing/2014/main" val="654108321"/>
                    </a:ext>
                  </a:extLst>
                </a:gridCol>
                <a:gridCol w="1629412">
                  <a:extLst>
                    <a:ext uri="{9D8B030D-6E8A-4147-A177-3AD203B41FA5}">
                      <a16:colId xmlns:a16="http://schemas.microsoft.com/office/drawing/2014/main" val="2577239026"/>
                    </a:ext>
                  </a:extLst>
                </a:gridCol>
                <a:gridCol w="1629412">
                  <a:extLst>
                    <a:ext uri="{9D8B030D-6E8A-4147-A177-3AD203B41FA5}">
                      <a16:colId xmlns:a16="http://schemas.microsoft.com/office/drawing/2014/main" val="1241509968"/>
                    </a:ext>
                  </a:extLst>
                </a:gridCol>
                <a:gridCol w="1629412">
                  <a:extLst>
                    <a:ext uri="{9D8B030D-6E8A-4147-A177-3AD203B41FA5}">
                      <a16:colId xmlns:a16="http://schemas.microsoft.com/office/drawing/2014/main" val="857200868"/>
                    </a:ext>
                  </a:extLst>
                </a:gridCol>
                <a:gridCol w="1629412">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3792627937"/>
              </p:ext>
            </p:extLst>
          </p:nvPr>
        </p:nvGraphicFramePr>
        <p:xfrm>
          <a:off x="5385787" y="1487345"/>
          <a:ext cx="1612924" cy="3240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3225666939"/>
              </p:ext>
            </p:extLst>
          </p:nvPr>
        </p:nvGraphicFramePr>
        <p:xfrm>
          <a:off x="7014031" y="1487345"/>
          <a:ext cx="1612924" cy="324000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9347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9/22/2025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39838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9/22/2025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r>
              <a:rPr lang="en-GB" dirty="0"/>
              <a:t>consumption if total size &gt; threshold</a:t>
            </a:r>
            <a:endParaRPr lang="en-US" dirty="0"/>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227321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9/22/2025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872035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0870992-F0EF-B48B-C512-CAB0263607E5}"/>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0870992-F0EF-B48B-C512-CAB0263607E5}"/>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ECE2348F-4A5E-4377-BC6E-44DA80E64CED}" type="datetime1">
              <a:rPr lang="en-US" noProof="0" smtClean="0"/>
              <a:pPr lvl="0"/>
              <a:t>9/22/2025</a:t>
            </a:fld>
            <a:endParaRPr lang="en-US" noProof="0"/>
          </a:p>
        </p:txBody>
      </p:sp>
      <p:sp>
        <p:nvSpPr>
          <p:cNvPr id="9" name="Footer Placeholder 8">
            <a:extLst>
              <a:ext uri="{FF2B5EF4-FFF2-40B4-BE49-F238E27FC236}">
                <a16:creationId xmlns:a16="http://schemas.microsoft.com/office/drawing/2014/main" id="{4DCD2A08-01E5-6C57-C2F4-7845774327A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E87B52AC-8018-1DEA-CAEA-DD623D44C3F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dirty="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dirty="0"/>
              <a:t>Feature</a:t>
            </a:r>
            <a:r>
              <a:rPr lang="en-AE" dirty="0"/>
              <a:t> </a:t>
            </a:r>
            <a:r>
              <a:rPr lang="en-US" dirty="0"/>
              <a:t>Share vs. Fair Share </a:t>
            </a:r>
            <a:r>
              <a:rPr lang="en-US"/>
              <a:t>| Retailer </a:t>
            </a:r>
            <a:r>
              <a:rPr lang="en-AE" dirty="0"/>
              <a:t>| </a:t>
            </a:r>
            <a:r>
              <a:rPr lang="en-US" dirty="0"/>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Feature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36849936"/>
              </p:ext>
            </p:extLst>
          </p:nvPr>
        </p:nvGraphicFramePr>
        <p:xfrm>
          <a:off x="537483" y="1137274"/>
          <a:ext cx="8096662" cy="359506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40521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41BD8230-08F6-6B04-600B-F5771ED4BCB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41BD8230-08F6-6B04-600B-F5771ED4BCB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4AF59A4A-DBA3-4B15-9761-DDCAB7C5C67C}" type="datetime1">
              <a:rPr lang="en-US" noProof="0" smtClean="0"/>
              <a:pPr lvl="0"/>
              <a:t>9/22/2025</a:t>
            </a:fld>
            <a:endParaRPr lang="en-US" noProof="0"/>
          </a:p>
        </p:txBody>
      </p:sp>
      <p:sp>
        <p:nvSpPr>
          <p:cNvPr id="9" name="Footer Placeholder 8">
            <a:extLst>
              <a:ext uri="{FF2B5EF4-FFF2-40B4-BE49-F238E27FC236}">
                <a16:creationId xmlns:a16="http://schemas.microsoft.com/office/drawing/2014/main" id="{577D2D85-84DF-541E-528E-A6A57B5D4C3C}"/>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C09D557A-3BE9-D9F6-C3E6-D81AC7A58AB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Display</a:t>
            </a:r>
            <a:r>
              <a:rPr lang="en-AE"/>
              <a:t> </a:t>
            </a:r>
            <a:r>
              <a:rPr lang="en-US"/>
              <a:t>Share vs. Fair Share | Retailer </a:t>
            </a:r>
            <a:r>
              <a:rPr lang="en-AE"/>
              <a:t>| </a:t>
            </a:r>
            <a:r>
              <a:rPr lang="en-US"/>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Display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22046809"/>
              </p:ext>
            </p:extLst>
          </p:nvPr>
        </p:nvGraphicFramePr>
        <p:xfrm>
          <a:off x="540726" y="1137272"/>
          <a:ext cx="8096662" cy="359683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00720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9/22/2025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576837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9/22/2025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74371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9/22/2025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164579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9/22/2025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704672054"/>
              </p:ext>
            </p:extLst>
          </p:nvPr>
        </p:nvGraphicFramePr>
        <p:xfrm>
          <a:off x="547224" y="1134892"/>
          <a:ext cx="216000" cy="311285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037618">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1037618">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037618">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2" name="Content Placeholder 19">
            <a:extLst>
              <a:ext uri="{FF2B5EF4-FFF2-40B4-BE49-F238E27FC236}">
                <a16:creationId xmlns:a16="http://schemas.microsoft.com/office/drawing/2014/main" id="{F389A7D3-2361-FB29-69DF-956A4DF1D33C}"/>
              </a:ext>
            </a:extLst>
          </p:cNvPr>
          <p:cNvGraphicFramePr>
            <a:graphicFrameLocks/>
          </p:cNvGraphicFramePr>
          <p:nvPr/>
        </p:nvGraphicFramePr>
        <p:xfrm>
          <a:off x="797668" y="1134892"/>
          <a:ext cx="7843095" cy="102988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9">
            <a:extLst>
              <a:ext uri="{FF2B5EF4-FFF2-40B4-BE49-F238E27FC236}">
                <a16:creationId xmlns:a16="http://schemas.microsoft.com/office/drawing/2014/main" id="{AA3374B6-17D3-01C0-46E5-6DB0C44FFE24}"/>
              </a:ext>
            </a:extLst>
          </p:cNvPr>
          <p:cNvGraphicFramePr>
            <a:graphicFrameLocks/>
          </p:cNvGraphicFramePr>
          <p:nvPr/>
        </p:nvGraphicFramePr>
        <p:xfrm>
          <a:off x="797668" y="2290154"/>
          <a:ext cx="7843095" cy="92960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5" name="Content Placeholder 19">
            <a:extLst>
              <a:ext uri="{FF2B5EF4-FFF2-40B4-BE49-F238E27FC236}">
                <a16:creationId xmlns:a16="http://schemas.microsoft.com/office/drawing/2014/main" id="{04E8AD50-7F97-85DC-705B-B1CD8452C3D2}"/>
              </a:ext>
            </a:extLst>
          </p:cNvPr>
          <p:cNvGraphicFramePr>
            <a:graphicFrameLocks/>
          </p:cNvGraphicFramePr>
          <p:nvPr>
            <p:extLst>
              <p:ext uri="{D42A27DB-BD31-4B8C-83A1-F6EECF244321}">
                <p14:modId xmlns:p14="http://schemas.microsoft.com/office/powerpoint/2010/main" val="3682642633"/>
              </p:ext>
            </p:extLst>
          </p:nvPr>
        </p:nvGraphicFramePr>
        <p:xfrm>
          <a:off x="797668" y="3324729"/>
          <a:ext cx="7843095" cy="140695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81950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9/22/2025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347662652"/>
              </p:ext>
            </p:extLst>
          </p:nvPr>
        </p:nvGraphicFramePr>
        <p:xfrm>
          <a:off x="543464" y="1138144"/>
          <a:ext cx="216000" cy="309788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774471">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774471">
                <a:tc>
                  <a:txBody>
                    <a:bodyPr/>
                    <a:lstStyle/>
                    <a:p>
                      <a:pPr algn="ctr"/>
                      <a:r>
                        <a:rPr lang="en-US" sz="800">
                          <a:latin typeface="Nexa Bold" panose="00000800000000000000" pitchFamily="2" charset="0"/>
                        </a:rPr>
                        <a:t>Coop Alleanza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3908580997"/>
                  </a:ext>
                </a:extLst>
              </a:tr>
              <a:tr h="774471">
                <a:tc>
                  <a:txBody>
                    <a:bodyPr/>
                    <a:lstStyle/>
                    <a:p>
                      <a:pPr algn="ctr"/>
                      <a:r>
                        <a:rPr lang="en-US" sz="800">
                          <a:latin typeface="Nexa Bold" panose="00000800000000000000" pitchFamily="2" charset="0"/>
                        </a:rPr>
                        <a:t>Esselunga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774471">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4" name="Content Placeholder 19">
            <a:extLst>
              <a:ext uri="{FF2B5EF4-FFF2-40B4-BE49-F238E27FC236}">
                <a16:creationId xmlns:a16="http://schemas.microsoft.com/office/drawing/2014/main" id="{8D8A54D8-E668-3C4D-A6B1-85CE8E015A13}"/>
              </a:ext>
            </a:extLst>
          </p:cNvPr>
          <p:cNvGraphicFramePr>
            <a:graphicFrameLocks/>
          </p:cNvGraphicFramePr>
          <p:nvPr/>
        </p:nvGraphicFramePr>
        <p:xfrm>
          <a:off x="796636" y="1140363"/>
          <a:ext cx="7844127" cy="77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ontent Placeholder 19">
            <a:extLst>
              <a:ext uri="{FF2B5EF4-FFF2-40B4-BE49-F238E27FC236}">
                <a16:creationId xmlns:a16="http://schemas.microsoft.com/office/drawing/2014/main" id="{DB384682-35BA-7713-45C0-B93BC417A78A}"/>
              </a:ext>
            </a:extLst>
          </p:cNvPr>
          <p:cNvGraphicFramePr>
            <a:graphicFrameLocks/>
          </p:cNvGraphicFramePr>
          <p:nvPr/>
        </p:nvGraphicFramePr>
        <p:xfrm>
          <a:off x="796636" y="2054157"/>
          <a:ext cx="7844127" cy="7765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ontent Placeholder 19">
            <a:extLst>
              <a:ext uri="{FF2B5EF4-FFF2-40B4-BE49-F238E27FC236}">
                <a16:creationId xmlns:a16="http://schemas.microsoft.com/office/drawing/2014/main" id="{122FE7EF-742E-A05E-0CCF-20797CCB1FA3}"/>
              </a:ext>
            </a:extLst>
          </p:cNvPr>
          <p:cNvGraphicFramePr>
            <a:graphicFrameLocks/>
          </p:cNvGraphicFramePr>
          <p:nvPr/>
        </p:nvGraphicFramePr>
        <p:xfrm>
          <a:off x="796636" y="2816307"/>
          <a:ext cx="7844127" cy="7765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ontent Placeholder 19">
            <a:extLst>
              <a:ext uri="{FF2B5EF4-FFF2-40B4-BE49-F238E27FC236}">
                <a16:creationId xmlns:a16="http://schemas.microsoft.com/office/drawing/2014/main" id="{CF9222A0-9AAB-C1CF-B74B-1E194C6C0D6B}"/>
              </a:ext>
            </a:extLst>
          </p:cNvPr>
          <p:cNvGraphicFramePr>
            <a:graphicFrameLocks/>
          </p:cNvGraphicFramePr>
          <p:nvPr>
            <p:extLst>
              <p:ext uri="{D42A27DB-BD31-4B8C-83A1-F6EECF244321}">
                <p14:modId xmlns:p14="http://schemas.microsoft.com/office/powerpoint/2010/main" val="1680988584"/>
              </p:ext>
            </p:extLst>
          </p:nvPr>
        </p:nvGraphicFramePr>
        <p:xfrm>
          <a:off x="796636" y="3558344"/>
          <a:ext cx="7844127" cy="117098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037345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9/22/2025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3572610966"/>
              </p:ext>
            </p:extLst>
          </p:nvPr>
        </p:nvGraphicFramePr>
        <p:xfrm>
          <a:off x="541080" y="1133761"/>
          <a:ext cx="8094115" cy="3612836"/>
        </p:xfrm>
        <a:graphic>
          <a:graphicData uri="http://schemas.openxmlformats.org/drawingml/2006/table">
            <a:tbl>
              <a:tblPr firstRow="1" bandRow="1">
                <a:tableStyleId>{5C22544A-7EE6-4342-B048-85BDC9FD1C3A}</a:tableStyleId>
              </a:tblPr>
              <a:tblGrid>
                <a:gridCol w="825931">
                  <a:extLst>
                    <a:ext uri="{9D8B030D-6E8A-4147-A177-3AD203B41FA5}">
                      <a16:colId xmlns:a16="http://schemas.microsoft.com/office/drawing/2014/main" val="2374043349"/>
                    </a:ext>
                  </a:extLst>
                </a:gridCol>
                <a:gridCol w="660744">
                  <a:extLst>
                    <a:ext uri="{9D8B030D-6E8A-4147-A177-3AD203B41FA5}">
                      <a16:colId xmlns:a16="http://schemas.microsoft.com/office/drawing/2014/main" val="8673104"/>
                    </a:ext>
                  </a:extLst>
                </a:gridCol>
                <a:gridCol w="660744">
                  <a:extLst>
                    <a:ext uri="{9D8B030D-6E8A-4147-A177-3AD203B41FA5}">
                      <a16:colId xmlns:a16="http://schemas.microsoft.com/office/drawing/2014/main" val="1028273140"/>
                    </a:ext>
                  </a:extLst>
                </a:gridCol>
                <a:gridCol w="660744">
                  <a:extLst>
                    <a:ext uri="{9D8B030D-6E8A-4147-A177-3AD203B41FA5}">
                      <a16:colId xmlns:a16="http://schemas.microsoft.com/office/drawing/2014/main" val="2342841255"/>
                    </a:ext>
                  </a:extLst>
                </a:gridCol>
                <a:gridCol w="660744">
                  <a:extLst>
                    <a:ext uri="{9D8B030D-6E8A-4147-A177-3AD203B41FA5}">
                      <a16:colId xmlns:a16="http://schemas.microsoft.com/office/drawing/2014/main" val="1336055313"/>
                    </a:ext>
                  </a:extLst>
                </a:gridCol>
                <a:gridCol w="660744">
                  <a:extLst>
                    <a:ext uri="{9D8B030D-6E8A-4147-A177-3AD203B41FA5}">
                      <a16:colId xmlns:a16="http://schemas.microsoft.com/office/drawing/2014/main" val="481471067"/>
                    </a:ext>
                  </a:extLst>
                </a:gridCol>
                <a:gridCol w="660744">
                  <a:extLst>
                    <a:ext uri="{9D8B030D-6E8A-4147-A177-3AD203B41FA5}">
                      <a16:colId xmlns:a16="http://schemas.microsoft.com/office/drawing/2014/main" val="2826483607"/>
                    </a:ext>
                  </a:extLst>
                </a:gridCol>
                <a:gridCol w="660744">
                  <a:extLst>
                    <a:ext uri="{9D8B030D-6E8A-4147-A177-3AD203B41FA5}">
                      <a16:colId xmlns:a16="http://schemas.microsoft.com/office/drawing/2014/main" val="2835272942"/>
                    </a:ext>
                  </a:extLst>
                </a:gridCol>
                <a:gridCol w="660744">
                  <a:extLst>
                    <a:ext uri="{9D8B030D-6E8A-4147-A177-3AD203B41FA5}">
                      <a16:colId xmlns:a16="http://schemas.microsoft.com/office/drawing/2014/main" val="1800396781"/>
                    </a:ext>
                  </a:extLst>
                </a:gridCol>
                <a:gridCol w="660744">
                  <a:extLst>
                    <a:ext uri="{9D8B030D-6E8A-4147-A177-3AD203B41FA5}">
                      <a16:colId xmlns:a16="http://schemas.microsoft.com/office/drawing/2014/main" val="1362482283"/>
                    </a:ext>
                  </a:extLst>
                </a:gridCol>
                <a:gridCol w="660744">
                  <a:extLst>
                    <a:ext uri="{9D8B030D-6E8A-4147-A177-3AD203B41FA5}">
                      <a16:colId xmlns:a16="http://schemas.microsoft.com/office/drawing/2014/main" val="2173997044"/>
                    </a:ext>
                  </a:extLst>
                </a:gridCol>
                <a:gridCol w="660744">
                  <a:extLst>
                    <a:ext uri="{9D8B030D-6E8A-4147-A177-3AD203B41FA5}">
                      <a16:colId xmlns:a16="http://schemas.microsoft.com/office/drawing/2014/main" val="185024850"/>
                    </a:ext>
                  </a:extLst>
                </a:gridCol>
              </a:tblGrid>
              <a:tr h="350435">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62489">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62489">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62489">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62489">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62489">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62489">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62489">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62489">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62489">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735736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9/22/2025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076073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357649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47934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0AF88-84F4-2869-DECA-6EE31CA33F0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4C8AD0F-9180-3EAB-01FE-653B32642F4B}"/>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632914CD-B2C7-F3EB-98CC-C16BD3795F4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E2E8F52B-FAE2-3582-90CF-32EC79D3A27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C4E2ED9-2DD2-0F1D-6A5E-8DFBE65B9B5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15" name="Data Source">
            <a:extLst>
              <a:ext uri="{FF2B5EF4-FFF2-40B4-BE49-F238E27FC236}">
                <a16:creationId xmlns:a16="http://schemas.microsoft.com/office/drawing/2014/main" id="{2892DBE4-D9CE-54D1-8585-D34CF596078B}"/>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1DE27DA8-5DB0-BC4B-9F42-DEC01F942BDA}"/>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60F5EE99-9B67-4A7C-5AC0-9C69771267AC}"/>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44E7D6A7-2517-1924-D21E-A75D83E57D55}"/>
              </a:ext>
            </a:extLst>
          </p:cNvPr>
          <p:cNvGraphicFramePr>
            <a:graphicFrameLocks noGrp="1"/>
          </p:cNvGraphicFramePr>
          <p:nvPr>
            <p:extLst>
              <p:ext uri="{D42A27DB-BD31-4B8C-83A1-F6EECF244321}">
                <p14:modId xmlns:p14="http://schemas.microsoft.com/office/powerpoint/2010/main" val="44401082"/>
              </p:ext>
            </p:extLst>
          </p:nvPr>
        </p:nvGraphicFramePr>
        <p:xfrm>
          <a:off x="543331" y="1131888"/>
          <a:ext cx="303523" cy="3237612"/>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079204">
                <a:tc>
                  <a:txBody>
                    <a:bodyPr/>
                    <a:lstStyle/>
                    <a:p>
                      <a:pPr algn="ctr" fontAlgn="b"/>
                      <a:r>
                        <a:rPr lang="en-US" sz="800" b="0" kern="1200" dirty="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1079204">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079204">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8" name="C2">
            <a:extLst>
              <a:ext uri="{FF2B5EF4-FFF2-40B4-BE49-F238E27FC236}">
                <a16:creationId xmlns:a16="http://schemas.microsoft.com/office/drawing/2014/main" id="{71E6DCF7-1A98-55BE-A118-CCB61BFA1677}"/>
              </a:ext>
            </a:extLst>
          </p:cNvPr>
          <p:cNvGraphicFramePr>
            <a:graphicFrameLocks/>
          </p:cNvGraphicFramePr>
          <p:nvPr>
            <p:extLst>
              <p:ext uri="{D42A27DB-BD31-4B8C-83A1-F6EECF244321}">
                <p14:modId xmlns:p14="http://schemas.microsoft.com/office/powerpoint/2010/main" val="3203492051"/>
              </p:ext>
            </p:extLst>
          </p:nvPr>
        </p:nvGraphicFramePr>
        <p:xfrm>
          <a:off x="907981" y="1190100"/>
          <a:ext cx="7740000" cy="98019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6" name="C2">
            <a:extLst>
              <a:ext uri="{FF2B5EF4-FFF2-40B4-BE49-F238E27FC236}">
                <a16:creationId xmlns:a16="http://schemas.microsoft.com/office/drawing/2014/main" id="{911CF36C-1A7B-4AFC-C29D-445ACA239949}"/>
              </a:ext>
            </a:extLst>
          </p:cNvPr>
          <p:cNvGraphicFramePr>
            <a:graphicFrameLocks/>
          </p:cNvGraphicFramePr>
          <p:nvPr>
            <p:extLst>
              <p:ext uri="{D42A27DB-BD31-4B8C-83A1-F6EECF244321}">
                <p14:modId xmlns:p14="http://schemas.microsoft.com/office/powerpoint/2010/main" val="4171023131"/>
              </p:ext>
            </p:extLst>
          </p:nvPr>
        </p:nvGraphicFramePr>
        <p:xfrm>
          <a:off x="907981" y="2226391"/>
          <a:ext cx="7740000" cy="8839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2">
            <a:extLst>
              <a:ext uri="{FF2B5EF4-FFF2-40B4-BE49-F238E27FC236}">
                <a16:creationId xmlns:a16="http://schemas.microsoft.com/office/drawing/2014/main" id="{8045044B-F89E-09A8-5E36-8D8608CD8A9F}"/>
              </a:ext>
            </a:extLst>
          </p:cNvPr>
          <p:cNvGraphicFramePr>
            <a:graphicFrameLocks/>
          </p:cNvGraphicFramePr>
          <p:nvPr>
            <p:extLst>
              <p:ext uri="{D42A27DB-BD31-4B8C-83A1-F6EECF244321}">
                <p14:modId xmlns:p14="http://schemas.microsoft.com/office/powerpoint/2010/main" val="1582608468"/>
              </p:ext>
            </p:extLst>
          </p:nvPr>
        </p:nvGraphicFramePr>
        <p:xfrm>
          <a:off x="907981" y="3277698"/>
          <a:ext cx="7740000" cy="145505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91446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5202D-A6C3-32ED-9277-F1702C91ADE4}"/>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9A04BAD-47BC-2298-1C16-B4C36E5DCAA1}"/>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7EF4ADA-B7D7-369C-A15C-4B55E08410F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678C2E9D-5AF4-53D6-B317-3A070178575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8E811E2-3B37-F4EB-21D5-6CED2A47B20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15" name="Data Source">
            <a:extLst>
              <a:ext uri="{FF2B5EF4-FFF2-40B4-BE49-F238E27FC236}">
                <a16:creationId xmlns:a16="http://schemas.microsoft.com/office/drawing/2014/main" id="{89910504-1DAA-5B13-AAC8-EE6F2AE94A85}"/>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8DE4D359-B6FF-DFAA-C099-A1C1B7AAA676}"/>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6C45166-D38E-1C96-444C-127C8300032B}"/>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81483C84-291D-696C-5801-C6D78552189A}"/>
              </a:ext>
            </a:extLst>
          </p:cNvPr>
          <p:cNvGraphicFramePr>
            <a:graphicFrameLocks noGrp="1"/>
          </p:cNvGraphicFramePr>
          <p:nvPr>
            <p:extLst>
              <p:ext uri="{D42A27DB-BD31-4B8C-83A1-F6EECF244321}">
                <p14:modId xmlns:p14="http://schemas.microsoft.com/office/powerpoint/2010/main" val="306748637"/>
              </p:ext>
            </p:extLst>
          </p:nvPr>
        </p:nvGraphicFramePr>
        <p:xfrm>
          <a:off x="543331" y="1131888"/>
          <a:ext cx="303523" cy="3449528"/>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862382">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862382">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862382">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862382">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C57BF963-75C8-3509-DF34-736E47CD2177}"/>
              </a:ext>
            </a:extLst>
          </p:cNvPr>
          <p:cNvGraphicFramePr>
            <a:graphicFrameLocks/>
          </p:cNvGraphicFramePr>
          <p:nvPr>
            <p:extLst>
              <p:ext uri="{D42A27DB-BD31-4B8C-83A1-F6EECF244321}">
                <p14:modId xmlns:p14="http://schemas.microsoft.com/office/powerpoint/2010/main" val="1633204920"/>
              </p:ext>
            </p:extLst>
          </p:nvPr>
        </p:nvGraphicFramePr>
        <p:xfrm>
          <a:off x="905321" y="1131888"/>
          <a:ext cx="7740000" cy="82973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C2">
            <a:extLst>
              <a:ext uri="{FF2B5EF4-FFF2-40B4-BE49-F238E27FC236}">
                <a16:creationId xmlns:a16="http://schemas.microsoft.com/office/drawing/2014/main" id="{EF638191-9AD3-F53C-53D9-07617BF27424}"/>
              </a:ext>
            </a:extLst>
          </p:cNvPr>
          <p:cNvGraphicFramePr>
            <a:graphicFrameLocks/>
          </p:cNvGraphicFramePr>
          <p:nvPr>
            <p:extLst>
              <p:ext uri="{D42A27DB-BD31-4B8C-83A1-F6EECF244321}">
                <p14:modId xmlns:p14="http://schemas.microsoft.com/office/powerpoint/2010/main" val="974424976"/>
              </p:ext>
            </p:extLst>
          </p:nvPr>
        </p:nvGraphicFramePr>
        <p:xfrm>
          <a:off x="899999" y="1966133"/>
          <a:ext cx="7740000" cy="88150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2">
            <a:extLst>
              <a:ext uri="{FF2B5EF4-FFF2-40B4-BE49-F238E27FC236}">
                <a16:creationId xmlns:a16="http://schemas.microsoft.com/office/drawing/2014/main" id="{12FB3567-7AEE-DDCE-0F01-65DD58CA4903}"/>
              </a:ext>
            </a:extLst>
          </p:cNvPr>
          <p:cNvGraphicFramePr>
            <a:graphicFrameLocks/>
          </p:cNvGraphicFramePr>
          <p:nvPr>
            <p:extLst>
              <p:ext uri="{D42A27DB-BD31-4B8C-83A1-F6EECF244321}">
                <p14:modId xmlns:p14="http://schemas.microsoft.com/office/powerpoint/2010/main" val="3691157756"/>
              </p:ext>
            </p:extLst>
          </p:nvPr>
        </p:nvGraphicFramePr>
        <p:xfrm>
          <a:off x="907981" y="2852145"/>
          <a:ext cx="7740000" cy="83845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8" name="C2">
            <a:extLst>
              <a:ext uri="{FF2B5EF4-FFF2-40B4-BE49-F238E27FC236}">
                <a16:creationId xmlns:a16="http://schemas.microsoft.com/office/drawing/2014/main" id="{64B9AD7D-6434-9BA5-BAEF-8937575651AC}"/>
              </a:ext>
            </a:extLst>
          </p:cNvPr>
          <p:cNvGraphicFramePr>
            <a:graphicFrameLocks/>
          </p:cNvGraphicFramePr>
          <p:nvPr>
            <p:extLst>
              <p:ext uri="{D42A27DB-BD31-4B8C-83A1-F6EECF244321}">
                <p14:modId xmlns:p14="http://schemas.microsoft.com/office/powerpoint/2010/main" val="1504638670"/>
              </p:ext>
            </p:extLst>
          </p:nvPr>
        </p:nvGraphicFramePr>
        <p:xfrm>
          <a:off x="902660" y="3695102"/>
          <a:ext cx="7740000" cy="103765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444663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0655E-8CB4-1D8A-2F67-11036FB1C531}"/>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31CD73C-E590-EB05-5ED8-56326A9D19A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5CF5C216-E226-2145-E009-09D6B510463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1A9E1F83-6D9E-3659-4EE6-D57E161E532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8D7ED125-994F-1785-565C-E7812D951FD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15" name="Data Source">
            <a:extLst>
              <a:ext uri="{FF2B5EF4-FFF2-40B4-BE49-F238E27FC236}">
                <a16:creationId xmlns:a16="http://schemas.microsoft.com/office/drawing/2014/main" id="{F02DADCC-9D3D-E6AF-CDD0-F77F2E475948}"/>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E6457AB-1F75-EDF5-28B3-59703DC43C13}"/>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3B2A807A-B447-E219-9089-DFE5CD3E5824}"/>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2771134-BE5D-B1B3-276E-D11D4EFD762C}"/>
              </a:ext>
            </a:extLst>
          </p:cNvPr>
          <p:cNvGraphicFramePr>
            <a:graphicFrameLocks noGrp="1"/>
          </p:cNvGraphicFramePr>
          <p:nvPr>
            <p:extLst>
              <p:ext uri="{D42A27DB-BD31-4B8C-83A1-F6EECF244321}">
                <p14:modId xmlns:p14="http://schemas.microsoft.com/office/powerpoint/2010/main" val="1862000568"/>
              </p:ext>
            </p:extLst>
          </p:nvPr>
        </p:nvGraphicFramePr>
        <p:xfrm>
          <a:off x="543331" y="1131888"/>
          <a:ext cx="303523" cy="3449525"/>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689905">
                <a:tc>
                  <a:txBody>
                    <a:bodyPr/>
                    <a:lstStyle/>
                    <a:p>
                      <a:pPr algn="ctr" fontAlgn="b"/>
                      <a:r>
                        <a:rPr lang="en-US" sz="800" b="0" kern="1200" dirty="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689905">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689905">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689905">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689905">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B9DFD641-2D89-817B-F509-F81D8C8D4FDC}"/>
              </a:ext>
            </a:extLst>
          </p:cNvPr>
          <p:cNvGraphicFramePr>
            <a:graphicFrameLocks/>
          </p:cNvGraphicFramePr>
          <p:nvPr>
            <p:extLst>
              <p:ext uri="{D42A27DB-BD31-4B8C-83A1-F6EECF244321}">
                <p14:modId xmlns:p14="http://schemas.microsoft.com/office/powerpoint/2010/main" val="2741958359"/>
              </p:ext>
            </p:extLst>
          </p:nvPr>
        </p:nvGraphicFramePr>
        <p:xfrm>
          <a:off x="907980" y="1158059"/>
          <a:ext cx="7740000" cy="58579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8" name="C2">
            <a:extLst>
              <a:ext uri="{FF2B5EF4-FFF2-40B4-BE49-F238E27FC236}">
                <a16:creationId xmlns:a16="http://schemas.microsoft.com/office/drawing/2014/main" id="{F28A4806-C4BC-CDEF-FEF0-6680E060DD1E}"/>
              </a:ext>
            </a:extLst>
          </p:cNvPr>
          <p:cNvGraphicFramePr>
            <a:graphicFrameLocks/>
          </p:cNvGraphicFramePr>
          <p:nvPr>
            <p:extLst>
              <p:ext uri="{D42A27DB-BD31-4B8C-83A1-F6EECF244321}">
                <p14:modId xmlns:p14="http://schemas.microsoft.com/office/powerpoint/2010/main" val="3213097543"/>
              </p:ext>
            </p:extLst>
          </p:nvPr>
        </p:nvGraphicFramePr>
        <p:xfrm>
          <a:off x="907980" y="2584624"/>
          <a:ext cx="7740000" cy="55663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5" name="C2">
            <a:extLst>
              <a:ext uri="{FF2B5EF4-FFF2-40B4-BE49-F238E27FC236}">
                <a16:creationId xmlns:a16="http://schemas.microsoft.com/office/drawing/2014/main" id="{62D25DF2-0ECE-3D25-96A0-9A016CFBBAE8}"/>
              </a:ext>
            </a:extLst>
          </p:cNvPr>
          <p:cNvGraphicFramePr>
            <a:graphicFrameLocks/>
          </p:cNvGraphicFramePr>
          <p:nvPr>
            <p:extLst>
              <p:ext uri="{D42A27DB-BD31-4B8C-83A1-F6EECF244321}">
                <p14:modId xmlns:p14="http://schemas.microsoft.com/office/powerpoint/2010/main" val="4195248072"/>
              </p:ext>
            </p:extLst>
          </p:nvPr>
        </p:nvGraphicFramePr>
        <p:xfrm>
          <a:off x="886947" y="1886858"/>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6" name="C2">
            <a:extLst>
              <a:ext uri="{FF2B5EF4-FFF2-40B4-BE49-F238E27FC236}">
                <a16:creationId xmlns:a16="http://schemas.microsoft.com/office/drawing/2014/main" id="{6A8C2FF1-FD36-C88F-E856-58E4D7A8DBB2}"/>
              </a:ext>
            </a:extLst>
          </p:cNvPr>
          <p:cNvGraphicFramePr>
            <a:graphicFrameLocks/>
          </p:cNvGraphicFramePr>
          <p:nvPr>
            <p:extLst>
              <p:ext uri="{D42A27DB-BD31-4B8C-83A1-F6EECF244321}">
                <p14:modId xmlns:p14="http://schemas.microsoft.com/office/powerpoint/2010/main" val="2982863668"/>
              </p:ext>
            </p:extLst>
          </p:nvPr>
        </p:nvGraphicFramePr>
        <p:xfrm>
          <a:off x="907980" y="3290250"/>
          <a:ext cx="7740000" cy="597096"/>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C2">
            <a:extLst>
              <a:ext uri="{FF2B5EF4-FFF2-40B4-BE49-F238E27FC236}">
                <a16:creationId xmlns:a16="http://schemas.microsoft.com/office/drawing/2014/main" id="{511B7199-E6F3-F60A-0FF1-398C39B9385A}"/>
              </a:ext>
            </a:extLst>
          </p:cNvPr>
          <p:cNvGraphicFramePr>
            <a:graphicFrameLocks/>
          </p:cNvGraphicFramePr>
          <p:nvPr>
            <p:extLst>
              <p:ext uri="{D42A27DB-BD31-4B8C-83A1-F6EECF244321}">
                <p14:modId xmlns:p14="http://schemas.microsoft.com/office/powerpoint/2010/main" val="2319801538"/>
              </p:ext>
            </p:extLst>
          </p:nvPr>
        </p:nvGraphicFramePr>
        <p:xfrm>
          <a:off x="907980" y="3935405"/>
          <a:ext cx="7740000" cy="750642"/>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644918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B83FA-25E7-DE07-8B53-04BAFD151C58}"/>
            </a:ext>
          </a:extLst>
        </p:cNvPr>
        <p:cNvGrpSpPr/>
        <p:nvPr/>
      </p:nvGrpSpPr>
      <p:grpSpPr>
        <a:xfrm>
          <a:off x="0" y="0"/>
          <a:ext cx="0" cy="0"/>
          <a:chOff x="0" y="0"/>
          <a:chExt cx="0" cy="0"/>
        </a:xfrm>
      </p:grpSpPr>
      <p:graphicFrame>
        <p:nvGraphicFramePr>
          <p:cNvPr id="9" name="C2">
            <a:extLst>
              <a:ext uri="{FF2B5EF4-FFF2-40B4-BE49-F238E27FC236}">
                <a16:creationId xmlns:a16="http://schemas.microsoft.com/office/drawing/2014/main" id="{BE678AEC-A4B5-C9F9-80CE-D7E32C488EBE}"/>
              </a:ext>
            </a:extLst>
          </p:cNvPr>
          <p:cNvGraphicFramePr>
            <a:graphicFrameLocks/>
          </p:cNvGraphicFramePr>
          <p:nvPr/>
        </p:nvGraphicFramePr>
        <p:xfrm>
          <a:off x="907979" y="1138960"/>
          <a:ext cx="7740000" cy="5857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think-cell data - do not delete" hidden="1">
            <a:extLst>
              <a:ext uri="{FF2B5EF4-FFF2-40B4-BE49-F238E27FC236}">
                <a16:creationId xmlns:a16="http://schemas.microsoft.com/office/drawing/2014/main" id="{9EEAC255-6727-4085-14F1-21E806920E3E}"/>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883A24B6-D0A1-39B1-D984-08A87E034EF5}"/>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EC2C6277-90AE-34F1-0B49-8ACE302DD9FD}"/>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EC90219-A7DE-540F-C396-DE4AEAA21E4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15" name="Data Source">
            <a:extLst>
              <a:ext uri="{FF2B5EF4-FFF2-40B4-BE49-F238E27FC236}">
                <a16:creationId xmlns:a16="http://schemas.microsoft.com/office/drawing/2014/main" id="{B96ABA59-59CE-92E3-B26E-33B3646BE57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0F15F92-1E72-AF73-7DFB-9675DBA7F295}"/>
              </a:ext>
            </a:extLst>
          </p:cNvPr>
          <p:cNvSpPr>
            <a:spLocks noGrp="1"/>
          </p:cNvSpPr>
          <p:nvPr>
            <p:ph type="body" sz="quarter" idx="18"/>
          </p:nvPr>
        </p:nvSpPr>
        <p:spPr>
          <a:xfrm>
            <a:off x="503238" y="774000"/>
            <a:ext cx="8136762" cy="360000"/>
          </a:xfrm>
        </p:spPr>
        <p:txBody>
          <a:bodyPr/>
          <a:lstStyle/>
          <a:p>
            <a:r>
              <a:rPr lang="en-US" dirty="0"/>
              <a:t>Seasonality Index | By Sector | National | P3Y</a:t>
            </a:r>
          </a:p>
        </p:txBody>
      </p:sp>
      <p:sp>
        <p:nvSpPr>
          <p:cNvPr id="10" name="Title">
            <a:extLst>
              <a:ext uri="{FF2B5EF4-FFF2-40B4-BE49-F238E27FC236}">
                <a16:creationId xmlns:a16="http://schemas.microsoft.com/office/drawing/2014/main" id="{282858EF-8996-5EED-CB80-83A6E21B8CB3}"/>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AE7F43B-898E-480F-59F3-2AF75BCF1981}"/>
              </a:ext>
            </a:extLst>
          </p:cNvPr>
          <p:cNvGraphicFramePr>
            <a:graphicFrameLocks noGrp="1"/>
          </p:cNvGraphicFramePr>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574921">
                <a:tc>
                  <a:txBody>
                    <a:bodyPr/>
                    <a:lstStyle/>
                    <a:p>
                      <a:pPr algn="ctr" fontAlgn="b"/>
                      <a:r>
                        <a:rPr lang="en-US" sz="800" b="0" kern="1200">
                          <a:solidFill>
                            <a:srgbClr val="575555"/>
                          </a:solidFill>
                          <a:latin typeface="Nexa Bold"/>
                          <a:ea typeface="+mn-ea"/>
                          <a:cs typeface="+mn-cs"/>
                        </a:rPr>
                        <a:t>Beer</a:t>
                      </a:r>
                    </a:p>
                  </a:txBody>
                  <a:tcPr marL="4763" marR="4763" marT="4763" marB="0" vert="vert270" anchor="ctr">
                    <a:solidFill>
                      <a:schemeClr val="bg1">
                        <a:lumMod val="95000"/>
                      </a:schemeClr>
                    </a:solidFill>
                  </a:tcPr>
                </a:tc>
                <a:extLst>
                  <a:ext uri="{0D108BD9-81ED-4DB2-BD59-A6C34878D82A}">
                    <a16:rowId xmlns:a16="http://schemas.microsoft.com/office/drawing/2014/main" val="2185244123"/>
                  </a:ext>
                </a:extLst>
              </a:tr>
              <a:tr h="574921">
                <a:tc>
                  <a:txBody>
                    <a:bodyPr/>
                    <a:lstStyle/>
                    <a:p>
                      <a:pPr algn="ctr" fontAlgn="b"/>
                      <a:r>
                        <a:rPr lang="en-US" sz="800" b="0" kern="120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574921">
                <a:tc>
                  <a:txBody>
                    <a:bodyPr/>
                    <a:lstStyle/>
                    <a:p>
                      <a:pPr algn="ctr" fontAlgn="b"/>
                      <a:r>
                        <a:rPr lang="en-US" sz="800" b="0" kern="120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574921">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574921">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574921">
                <a:tc>
                  <a:txBody>
                    <a:bodyPr/>
                    <a:lstStyle/>
                    <a:p>
                      <a:pPr algn="ctr" fontAlgn="b"/>
                      <a:r>
                        <a:rPr lang="en-US" sz="800" b="0" kern="120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723B5DF6-FE6E-DB7A-FA74-49D5B6F8EA33}"/>
              </a:ext>
            </a:extLst>
          </p:cNvPr>
          <p:cNvGraphicFramePr>
            <a:graphicFrameLocks/>
          </p:cNvGraphicFramePr>
          <p:nvPr/>
        </p:nvGraphicFramePr>
        <p:xfrm>
          <a:off x="907981" y="1725153"/>
          <a:ext cx="7740000" cy="58579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2">
            <a:extLst>
              <a:ext uri="{FF2B5EF4-FFF2-40B4-BE49-F238E27FC236}">
                <a16:creationId xmlns:a16="http://schemas.microsoft.com/office/drawing/2014/main" id="{3D556AA6-9118-6215-BF32-A68619F3BA2A}"/>
              </a:ext>
            </a:extLst>
          </p:cNvPr>
          <p:cNvGraphicFramePr>
            <a:graphicFrameLocks/>
          </p:cNvGraphicFramePr>
          <p:nvPr/>
        </p:nvGraphicFramePr>
        <p:xfrm>
          <a:off x="907981" y="2874966"/>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5" name="C2">
            <a:extLst>
              <a:ext uri="{FF2B5EF4-FFF2-40B4-BE49-F238E27FC236}">
                <a16:creationId xmlns:a16="http://schemas.microsoft.com/office/drawing/2014/main" id="{F7BFE405-F459-8E06-73F0-AA291BEF8F01}"/>
              </a:ext>
            </a:extLst>
          </p:cNvPr>
          <p:cNvGraphicFramePr>
            <a:graphicFrameLocks/>
          </p:cNvGraphicFramePr>
          <p:nvPr/>
        </p:nvGraphicFramePr>
        <p:xfrm>
          <a:off x="907980" y="2318334"/>
          <a:ext cx="7740000" cy="556633"/>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6" name="C2">
            <a:extLst>
              <a:ext uri="{FF2B5EF4-FFF2-40B4-BE49-F238E27FC236}">
                <a16:creationId xmlns:a16="http://schemas.microsoft.com/office/drawing/2014/main" id="{122DB804-8F64-63C6-36D5-C84BB8890B23}"/>
              </a:ext>
            </a:extLst>
          </p:cNvPr>
          <p:cNvGraphicFramePr>
            <a:graphicFrameLocks/>
          </p:cNvGraphicFramePr>
          <p:nvPr/>
        </p:nvGraphicFramePr>
        <p:xfrm>
          <a:off x="907981" y="3431840"/>
          <a:ext cx="7740000" cy="597096"/>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7" name="C2">
            <a:extLst>
              <a:ext uri="{FF2B5EF4-FFF2-40B4-BE49-F238E27FC236}">
                <a16:creationId xmlns:a16="http://schemas.microsoft.com/office/drawing/2014/main" id="{95C8C92F-978E-694A-EB7F-CD48B70EDA43}"/>
              </a:ext>
            </a:extLst>
          </p:cNvPr>
          <p:cNvGraphicFramePr>
            <a:graphicFrameLocks/>
          </p:cNvGraphicFramePr>
          <p:nvPr/>
        </p:nvGraphicFramePr>
        <p:xfrm>
          <a:off x="907981" y="4029177"/>
          <a:ext cx="7740000" cy="750642"/>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1921989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9/22/2025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a:highlight>
                            <a:srgbClr val="FFFF00"/>
                          </a:highlight>
                          <a:latin typeface="Nexa Bold" panose="00000800000000000000" pitchFamily="2" charset="0"/>
                        </a:rPr>
                        <a:t>Kaufland</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201647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9/22/2025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err="1">
                          <a:highlight>
                            <a:srgbClr val="FFFF00"/>
                          </a:highlight>
                          <a:latin typeface="Nexa Bold" panose="00000800000000000000" pitchFamily="2" charset="0"/>
                        </a:rPr>
                        <a:t>Profi</a:t>
                      </a:r>
                      <a:endParaRPr lang="en-US"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524668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9/22/2025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799852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9/22/2025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9777549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6F2A5-DBD1-6183-266E-7BE86D66DE1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0371FAE5-2F64-DD77-CB90-903A08FC003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6AC208-DA89-A6A3-A884-845C6DCDC93E}"/>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9/22/2025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26D5B2F0-F981-240A-2FBB-9AACD883931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4103ADAF-02C4-DF4E-65FB-8DDFC41C8C6D}"/>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D179FF8-F84C-C588-7117-E73BD453C01F}"/>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B07141CB-DEB2-7B63-561B-BD884F3201EE}"/>
              </a:ext>
            </a:extLst>
          </p:cNvPr>
          <p:cNvSpPr>
            <a:spLocks noGrp="1"/>
          </p:cNvSpPr>
          <p:nvPr>
            <p:ph type="body" sz="quarter" idx="18"/>
          </p:nvPr>
        </p:nvSpPr>
        <p:spPr>
          <a:xfrm>
            <a:off x="503238" y="774000"/>
            <a:ext cx="8136762" cy="360000"/>
          </a:xfrm>
        </p:spPr>
        <p:txBody>
          <a:bodyPr/>
          <a:lstStyle/>
          <a:p>
            <a:r>
              <a:rPr lang="en-GB" dirty="0"/>
              <a:t>Promotional Frequency Analysis | Economy | </a:t>
            </a:r>
            <a:r>
              <a:rPr lang="en-GB" dirty="0" err="1"/>
              <a:t>Bucegi</a:t>
            </a:r>
            <a:r>
              <a:rPr lang="en-GB" dirty="0"/>
              <a:t> | P12M</a:t>
            </a:r>
          </a:p>
        </p:txBody>
      </p:sp>
      <p:sp>
        <p:nvSpPr>
          <p:cNvPr id="20" name="Title 19">
            <a:extLst>
              <a:ext uri="{FF2B5EF4-FFF2-40B4-BE49-F238E27FC236}">
                <a16:creationId xmlns:a16="http://schemas.microsoft.com/office/drawing/2014/main" id="{6ABA3CE5-FEC1-1B17-6619-B7E8BA616072}"/>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A5DC073-21B5-16A1-D0D1-8C9DAA727F9D}"/>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1AB84F46-B1E9-AA76-1B1C-45D99A7CD1D7}"/>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630CA1B3-8FA2-738A-0EDD-2BC4AA11D0B7}"/>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AC3E286C-A597-6CAF-1963-CFDCB0FA9E61}"/>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18" name="Table 17">
            <a:extLst>
              <a:ext uri="{FF2B5EF4-FFF2-40B4-BE49-F238E27FC236}">
                <a16:creationId xmlns:a16="http://schemas.microsoft.com/office/drawing/2014/main" id="{22B3E0BE-E67D-26F4-F11D-C964DB076F17}"/>
              </a:ext>
            </a:extLst>
          </p:cNvPr>
          <p:cNvGraphicFramePr>
            <a:graphicFrameLocks noGrp="1"/>
          </p:cNvGraphicFramePr>
          <p:nvPr/>
        </p:nvGraphicFramePr>
        <p:xfrm>
          <a:off x="546968" y="1364051"/>
          <a:ext cx="801009" cy="285252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32267898"/>
                  </a:ext>
                </a:extLst>
              </a:tr>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713132">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713132">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9" name="Chart 18">
            <a:extLst>
              <a:ext uri="{FF2B5EF4-FFF2-40B4-BE49-F238E27FC236}">
                <a16:creationId xmlns:a16="http://schemas.microsoft.com/office/drawing/2014/main" id="{9B1673E6-73E0-EF8C-82ED-CD3A03B96FB8}"/>
              </a:ext>
            </a:extLst>
          </p:cNvPr>
          <p:cNvGraphicFramePr/>
          <p:nvPr>
            <p:extLst>
              <p:ext uri="{D42A27DB-BD31-4B8C-83A1-F6EECF244321}">
                <p14:modId xmlns:p14="http://schemas.microsoft.com/office/powerpoint/2010/main" val="3203422091"/>
              </p:ext>
            </p:extLst>
          </p:nvPr>
        </p:nvGraphicFramePr>
        <p:xfrm>
          <a:off x="1347977" y="1366269"/>
          <a:ext cx="7300565" cy="70809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1" name="Chart 20">
            <a:extLst>
              <a:ext uri="{FF2B5EF4-FFF2-40B4-BE49-F238E27FC236}">
                <a16:creationId xmlns:a16="http://schemas.microsoft.com/office/drawing/2014/main" id="{BD2D4B5E-F49A-3634-5C61-7F1B97F6B924}"/>
              </a:ext>
            </a:extLst>
          </p:cNvPr>
          <p:cNvGraphicFramePr/>
          <p:nvPr/>
        </p:nvGraphicFramePr>
        <p:xfrm>
          <a:off x="1347977" y="2088079"/>
          <a:ext cx="7292024" cy="7080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2" name="Chart 21">
            <a:extLst>
              <a:ext uri="{FF2B5EF4-FFF2-40B4-BE49-F238E27FC236}">
                <a16:creationId xmlns:a16="http://schemas.microsoft.com/office/drawing/2014/main" id="{F58FF1DC-468D-96E2-29C7-85AE66661781}"/>
              </a:ext>
            </a:extLst>
          </p:cNvPr>
          <p:cNvGraphicFramePr/>
          <p:nvPr/>
        </p:nvGraphicFramePr>
        <p:xfrm>
          <a:off x="1390519" y="2809891"/>
          <a:ext cx="7292024" cy="69828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3" name="Chart 22">
            <a:extLst>
              <a:ext uri="{FF2B5EF4-FFF2-40B4-BE49-F238E27FC236}">
                <a16:creationId xmlns:a16="http://schemas.microsoft.com/office/drawing/2014/main" id="{0274E9D7-6F0F-48AA-0251-3FC84CB38733}"/>
              </a:ext>
            </a:extLst>
          </p:cNvPr>
          <p:cNvGraphicFramePr/>
          <p:nvPr>
            <p:extLst>
              <p:ext uri="{D42A27DB-BD31-4B8C-83A1-F6EECF244321}">
                <p14:modId xmlns:p14="http://schemas.microsoft.com/office/powerpoint/2010/main" val="3988648183"/>
              </p:ext>
            </p:extLst>
          </p:nvPr>
        </p:nvGraphicFramePr>
        <p:xfrm>
          <a:off x="1347976" y="3521894"/>
          <a:ext cx="7300566" cy="1266514"/>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908508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9/22/2025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2599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9/22/2025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r>
              <a:rPr lang="en-US" dirty="0"/>
              <a:t>Ranked by Incremental Value</a:t>
            </a:r>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548136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9/22/2025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53722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9/22/2025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7" name="TextBox 6">
            <a:extLst>
              <a:ext uri="{FF2B5EF4-FFF2-40B4-BE49-F238E27FC236}">
                <a16:creationId xmlns:a16="http://schemas.microsoft.com/office/drawing/2014/main" id="{B99D6BF8-7FB5-6564-6543-3CFF5B6DB850}"/>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806592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9/22/2025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7" name="TextBox 6">
            <a:extLst>
              <a:ext uri="{FF2B5EF4-FFF2-40B4-BE49-F238E27FC236}">
                <a16:creationId xmlns:a16="http://schemas.microsoft.com/office/drawing/2014/main" id="{134FBE35-BB2F-B6D5-5695-620060B51026}"/>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893699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9/22/2025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40629822"/>
              </p:ext>
            </p:extLst>
          </p:nvPr>
        </p:nvGraphicFramePr>
        <p:xfrm>
          <a:off x="284737" y="1013846"/>
          <a:ext cx="8146796" cy="358013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280036">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66912">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66912">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7</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4792547"/>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8</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012054455"/>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9</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4995772"/>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10</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19691683"/>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11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581189229"/>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556109362"/>
              </p:ext>
            </p:extLst>
          </p:nvPr>
        </p:nvGraphicFramePr>
        <p:xfrm>
          <a:off x="964436" y="1391257"/>
          <a:ext cx="2241000" cy="351129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3335049067"/>
              </p:ext>
            </p:extLst>
          </p:nvPr>
        </p:nvGraphicFramePr>
        <p:xfrm>
          <a:off x="3451119" y="1391257"/>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466375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7551193-7C66-436D-8ABA-4B99F0776D1A}">
  <ds:schemaRefs>
    <ds:schemaRef ds:uri="http://schemas.microsoft.com/sharepoint/v3/contenttype/forms"/>
  </ds:schemaRefs>
</ds:datastoreItem>
</file>

<file path=customXml/itemProps2.xml><?xml version="1.0" encoding="utf-8"?>
<ds:datastoreItem xmlns:ds="http://schemas.openxmlformats.org/officeDocument/2006/customXml" ds:itemID="{C9DC54F4-FA62-467D-956C-561D8E4CAD18}">
  <ds:schemaRefs>
    <ds:schemaRef ds:uri="474cf4e4-8a51-432b-9e1b-0ea607ac38ff"/>
    <ds:schemaRef ds:uri="http://purl.org/dc/elements/1.1/"/>
    <ds:schemaRef ds:uri="http://www.w3.org/XML/1998/namespace"/>
    <ds:schemaRef ds:uri="http://schemas.microsoft.com/office/infopath/2007/PartnerControls"/>
    <ds:schemaRef ds:uri="http://purl.org/dc/dcmitype/"/>
    <ds:schemaRef ds:uri="http://schemas.microsoft.com/office/2006/documentManagement/types"/>
    <ds:schemaRef ds:uri="0ad93b7f-b0cd-4c46-aaaf-ff14495948cf"/>
    <ds:schemaRef ds:uri="http://schemas.microsoft.com/office/2006/metadata/properties"/>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B4CCBFC5-8914-480B-85D5-05E1FE2691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3865</Words>
  <Application>Microsoft Office PowerPoint</Application>
  <PresentationFormat>On-screen Show (16:9)</PresentationFormat>
  <Paragraphs>1429</Paragraphs>
  <Slides>30</Slides>
  <Notes>11</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43" baseType="lpstr">
      <vt:lpstr>Aptos</vt:lpstr>
      <vt:lpstr>Arial</vt:lpstr>
      <vt:lpstr>Calibri</vt:lpstr>
      <vt:lpstr>Nexa</vt:lpstr>
      <vt:lpstr>Nexa Bold</vt:lpstr>
      <vt:lpstr>Nexa Bold (Headings)</vt:lpstr>
      <vt:lpstr>Nexa Book</vt:lpstr>
      <vt:lpstr>Nexa Book Italic</vt:lpstr>
      <vt:lpstr>Nexa-RegularItalic</vt:lpstr>
      <vt:lpstr>Open Sans</vt:lpstr>
      <vt:lpstr>Raleway</vt:lpstr>
      <vt:lpstr>PricingOne Light Template Oct 2024</vt:lpstr>
      <vt:lpstr>think-cell Slide</vt:lpstr>
      <vt:lpstr>Promo evolution (Replace With SO WHAT)</vt:lpstr>
      <vt:lpstr>VSOD Summary by Sector (Replace With SO WHAT)</vt:lpstr>
      <vt:lpstr>Value uplift by retailer by brand (Replace With SO WHAT)</vt:lpstr>
      <vt:lpstr>Volume Uplift vs discount depth (Replace With SO WHAT)</vt:lpstr>
      <vt:lpstr>Value Uplift vs Promo Efficiency Quadrant (Replace With SO WHAT)</vt:lpstr>
      <vt:lpstr>Top 20 promotions (Replace With SO WHAT)</vt:lpstr>
      <vt:lpstr>Top 20 promotions CLIENT ONLY (Replace With SO WHAT)</vt:lpstr>
      <vt:lpstr>Bottom 20 promotions CLIENT ONLY (Replace With SO WHAT)</vt:lpstr>
      <vt:lpstr>Volume Sold on Deal (Replace With SO WHAT)</vt:lpstr>
      <vt:lpstr>Promo share vs Value Share (Replace With SO WHAT)</vt:lpstr>
      <vt:lpstr>Promo Sales by total size (Replace With SO WHAT)</vt:lpstr>
      <vt:lpstr>Promo Sales by promo type (Replace With SO WHAT)</vt:lpstr>
      <vt:lpstr>Feature Share vs. Fair Share (Replace With SO WHAT)</vt:lpstr>
      <vt:lpstr>Display Share vs. Fair Share (Replace With SO WHAT)</vt:lpstr>
      <vt:lpstr>Promo Frequency learnings (Replace With SO WHAT)</vt:lpstr>
      <vt:lpstr>Promo sales per retailer (Replace With SO WHAT)</vt:lpstr>
      <vt:lpstr>Promo sales per retailer (Replace With SO WHAT)</vt:lpstr>
      <vt:lpstr>Promo sales per retailer (Replace With SO WHAT)</vt:lpstr>
      <vt:lpstr>Promo sales per retailer (Replace With SO WHAT)</vt:lpstr>
      <vt:lpstr>Value Uplift vs discount depth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Bhagya RANASINGHE</dc:creator>
  <cp:lastModifiedBy>Sophie  ZIMMERMANN</cp:lastModifiedBy>
  <cp:revision>64</cp:revision>
  <dcterms:created xsi:type="dcterms:W3CDTF">2024-07-08T12:46:55Z</dcterms:created>
  <dcterms:modified xsi:type="dcterms:W3CDTF">2025-09-22T17:25:43Z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